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removePersonalInfoOnSave="1">
  <p:sldMasterIdLst>
    <p:sldMasterId id="2147483648" r:id="rId1"/>
    <p:sldMasterId id="2147483650" r:id="rId3"/>
    <p:sldMasterId id="2147483661" r:id="rId4"/>
    <p:sldMasterId id="2147483669" r:id="rId5"/>
    <p:sldMasterId id="2147483674" r:id="rId6"/>
    <p:sldMasterId id="2147483682" r:id="rId7"/>
    <p:sldMasterId id="2147483690" r:id="rId8"/>
    <p:sldMasterId id="2147483696" r:id="rId9"/>
  </p:sldMasterIdLst>
  <p:notesMasterIdLst>
    <p:notesMasterId r:id="rId12"/>
  </p:notesMasterIdLst>
  <p:handoutMasterIdLst>
    <p:handoutMasterId r:id="rId32"/>
  </p:handoutMasterIdLst>
  <p:sldIdLst>
    <p:sldId id="2792" r:id="rId10"/>
    <p:sldId id="2855" r:id="rId11"/>
    <p:sldId id="2891" r:id="rId13"/>
    <p:sldId id="2901" r:id="rId14"/>
    <p:sldId id="2907" r:id="rId15"/>
    <p:sldId id="2908" r:id="rId16"/>
    <p:sldId id="2909" r:id="rId17"/>
    <p:sldId id="2910" r:id="rId18"/>
    <p:sldId id="2911" r:id="rId19"/>
    <p:sldId id="2912" r:id="rId20"/>
    <p:sldId id="2914" r:id="rId21"/>
    <p:sldId id="2916" r:id="rId22"/>
    <p:sldId id="2915" r:id="rId23"/>
    <p:sldId id="2917" r:id="rId24"/>
    <p:sldId id="2918" r:id="rId25"/>
    <p:sldId id="2919" r:id="rId26"/>
    <p:sldId id="2896" r:id="rId27"/>
    <p:sldId id="2894" r:id="rId28"/>
    <p:sldId id="2893" r:id="rId29"/>
    <p:sldId id="2892" r:id="rId30"/>
    <p:sldId id="2790" r:id="rId31"/>
  </p:sldIdLst>
  <p:sldSz cx="12858750" cy="7232650"/>
  <p:notesSz cx="7099300" cy="10234295"/>
  <p:custDataLst>
    <p:tags r:id="rId3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8810" indent="-1822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0795" indent="-3676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3415" indent="-5530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5400" indent="-7391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2825" algn="l" defTabSz="9131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39390" algn="l" defTabSz="9131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6590" algn="l" defTabSz="9131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3155" algn="l" defTabSz="9131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4859"/>
    <a:srgbClr val="EA5454"/>
    <a:srgbClr val="008C8A"/>
    <a:srgbClr val="3333FF"/>
    <a:srgbClr val="F29548"/>
    <a:srgbClr val="E856D3"/>
    <a:srgbClr val="005D40"/>
    <a:srgbClr val="F8B566"/>
    <a:srgbClr val="4AB085"/>
    <a:srgbClr val="F18D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99" autoAdjust="0"/>
    <p:restoredTop sz="84697" autoAdjust="0"/>
  </p:normalViewPr>
  <p:slideViewPr>
    <p:cSldViewPr>
      <p:cViewPr varScale="1">
        <p:scale>
          <a:sx n="51" d="100"/>
          <a:sy n="51" d="100"/>
        </p:scale>
        <p:origin x="1116" y="48"/>
      </p:cViewPr>
      <p:guideLst>
        <p:guide orient="horz" pos="403"/>
        <p:guide pos="4050"/>
        <p:guide pos="7769"/>
        <p:guide orient="horz" pos="4149"/>
        <p:guide pos="317"/>
        <p:guide pos="777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90" d="100"/>
        <a:sy n="90" d="100"/>
      </p:scale>
      <p:origin x="0" y="0"/>
    </p:cViewPr>
  </p:sorterViewPr>
  <p:notesViewPr>
    <p:cSldViewPr>
      <p:cViewPr varScale="1">
        <p:scale>
          <a:sx n="71" d="100"/>
          <a:sy n="71" d="100"/>
        </p:scale>
        <p:origin x="3424" y="35"/>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6" Type="http://schemas.openxmlformats.org/officeDocument/2006/relationships/tags" Target="tags/tag35.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notesMaster" Target="notesMasters/notesMaster1.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32E137E0-F0B5-43F5-8FB4-2759F9172CDF}" type="datetimeFigureOut">
              <a:rPr lang="zh-CN" altLang="en-US" smtClean="0"/>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AE61022B-7E58-4AA1-A2DA-8CA5506FB83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pPr>
              <a:defRPr/>
            </a:pP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lstStyle>
            <a:lvl1pPr algn="r">
              <a:defRPr sz="13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295" algn="l" rtl="0" eaLnBrk="0" fontAlgn="base" hangingPunct="0">
      <a:spcBef>
        <a:spcPct val="30000"/>
      </a:spcBef>
      <a:spcAft>
        <a:spcPct val="0"/>
      </a:spcAft>
      <a:defRPr sz="1300" kern="1200">
        <a:solidFill>
          <a:schemeClr val="tx1"/>
        </a:solidFill>
        <a:latin typeface="+mn-lt"/>
        <a:ea typeface="+mn-ea"/>
        <a:cs typeface="+mn-cs"/>
      </a:defRPr>
    </a:lvl2pPr>
    <a:lvl3pPr marL="911860" algn="l" rtl="0" eaLnBrk="0" fontAlgn="base" hangingPunct="0">
      <a:spcBef>
        <a:spcPct val="30000"/>
      </a:spcBef>
      <a:spcAft>
        <a:spcPct val="0"/>
      </a:spcAft>
      <a:defRPr sz="1300" kern="1200">
        <a:solidFill>
          <a:schemeClr val="tx1"/>
        </a:solidFill>
        <a:latin typeface="+mn-lt"/>
        <a:ea typeface="+mn-ea"/>
        <a:cs typeface="+mn-cs"/>
      </a:defRPr>
    </a:lvl3pPr>
    <a:lvl4pPr marL="1368425" algn="l" rtl="0" eaLnBrk="0" fontAlgn="base" hangingPunct="0">
      <a:spcBef>
        <a:spcPct val="30000"/>
      </a:spcBef>
      <a:spcAft>
        <a:spcPct val="0"/>
      </a:spcAft>
      <a:defRPr sz="1300" kern="1200">
        <a:solidFill>
          <a:schemeClr val="tx1"/>
        </a:solidFill>
        <a:latin typeface="+mn-lt"/>
        <a:ea typeface="+mn-ea"/>
        <a:cs typeface="+mn-cs"/>
      </a:defRPr>
    </a:lvl4pPr>
    <a:lvl5pPr marL="1824990" algn="l" rtl="0" eaLnBrk="0" fontAlgn="base" hangingPunct="0">
      <a:spcBef>
        <a:spcPct val="30000"/>
      </a:spcBef>
      <a:spcAft>
        <a:spcPct val="0"/>
      </a:spcAft>
      <a:defRPr sz="1300" kern="1200">
        <a:solidFill>
          <a:schemeClr val="tx1"/>
        </a:solidFill>
        <a:latin typeface="+mn-lt"/>
        <a:ea typeface="+mn-ea"/>
        <a:cs typeface="+mn-cs"/>
      </a:defRPr>
    </a:lvl5pPr>
    <a:lvl6pPr marL="2282825" algn="l" defTabSz="913130" rtl="0" eaLnBrk="1" latinLnBrk="0" hangingPunct="1">
      <a:defRPr sz="1300" kern="1200">
        <a:solidFill>
          <a:schemeClr val="tx1"/>
        </a:solidFill>
        <a:latin typeface="+mn-lt"/>
        <a:ea typeface="+mn-ea"/>
        <a:cs typeface="+mn-cs"/>
      </a:defRPr>
    </a:lvl6pPr>
    <a:lvl7pPr marL="2739390" algn="l" defTabSz="913130" rtl="0" eaLnBrk="1" latinLnBrk="0" hangingPunct="1">
      <a:defRPr sz="1300" kern="1200">
        <a:solidFill>
          <a:schemeClr val="tx1"/>
        </a:solidFill>
        <a:latin typeface="+mn-lt"/>
        <a:ea typeface="+mn-ea"/>
        <a:cs typeface="+mn-cs"/>
      </a:defRPr>
    </a:lvl7pPr>
    <a:lvl8pPr marL="3195320" algn="l" defTabSz="913130" rtl="0" eaLnBrk="1" latinLnBrk="0" hangingPunct="1">
      <a:defRPr sz="1300" kern="1200">
        <a:solidFill>
          <a:schemeClr val="tx1"/>
        </a:solidFill>
        <a:latin typeface="+mn-lt"/>
        <a:ea typeface="+mn-ea"/>
        <a:cs typeface="+mn-cs"/>
      </a:defRPr>
    </a:lvl8pPr>
    <a:lvl9pPr marL="3651885" algn="l" defTabSz="91313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81374B-78EF-45C8-AEFC-1B2AC27FEB4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62" y="6704033"/>
            <a:ext cx="2892783" cy="384175"/>
          </a:xfrm>
          <a:prstGeom prst="rect">
            <a:avLst/>
          </a:prstGeom>
        </p:spPr>
        <p:txBody>
          <a:bodyPr lIns="91323" tIns="45662" rIns="91323" bIns="45662"/>
          <a:lstStyle/>
          <a:p>
            <a:endParaRPr lang="zh-CN" altLang="en-US" dirty="0"/>
          </a:p>
        </p:txBody>
      </p:sp>
      <p:sp>
        <p:nvSpPr>
          <p:cNvPr id="3" name="页脚占位符 2"/>
          <p:cNvSpPr>
            <a:spLocks noGrp="1"/>
          </p:cNvSpPr>
          <p:nvPr>
            <p:ph type="ftr" sz="quarter" idx="11"/>
          </p:nvPr>
        </p:nvSpPr>
        <p:spPr>
          <a:xfrm>
            <a:off x="4259798" y="6704033"/>
            <a:ext cx="4339173" cy="384175"/>
          </a:xfrm>
          <a:prstGeom prst="rect">
            <a:avLst/>
          </a:prstGeom>
        </p:spPr>
        <p:txBody>
          <a:bodyPr lIns="91323" tIns="45662" rIns="91323" bIns="45662"/>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72083" y="327527"/>
            <a:ext cx="1402635" cy="6186891"/>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84047" y="327527"/>
            <a:ext cx="9524270" cy="6186891"/>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4" name="Date Placeholder 3"/>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189BF97F-C2B5-4548-9B15-C9C455F1AC51}"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5" name="Footer Placeholder 4"/>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6" name="Slide Number Placeholder 5"/>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83406" y="527670"/>
            <a:ext cx="11091938" cy="5903787"/>
          </a:xfrm>
        </p:spPr>
        <p:txBody>
          <a:bodyPr/>
          <a:lstStyle>
            <a:lvl1pPr>
              <a:defRPr sz="2500"/>
            </a:lvl1pPr>
            <a:lvl2pPr>
              <a:defRPr sz="2100"/>
            </a:lvl2pPr>
            <a:lvl3pPr>
              <a:defRPr sz="1800"/>
            </a:lvl3pPr>
            <a:lvl4pPr>
              <a:defRPr sz="1800"/>
            </a:lvl4pPr>
            <a:lvl5pPr>
              <a:defRPr sz="1800"/>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A1EABCD9-36F7-413D-950C-C7D1919942F3}"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5" name="页脚占位符 4"/>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6" name="灯片编号占位符 5"/>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A7AAEAA2-D029-4D23-B6D5-DE004B8B3ED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62" y="6704033"/>
            <a:ext cx="2892783" cy="384175"/>
          </a:xfrm>
          <a:prstGeom prst="rect">
            <a:avLst/>
          </a:prstGeom>
        </p:spPr>
        <p:txBody>
          <a:bodyPr lIns="91323" tIns="45662" rIns="91323" bIns="45662"/>
          <a:lstStyle/>
          <a:p>
            <a:endParaRPr lang="zh-CN" altLang="en-US"/>
          </a:p>
        </p:txBody>
      </p:sp>
      <p:sp>
        <p:nvSpPr>
          <p:cNvPr id="3" name="页脚占位符 2"/>
          <p:cNvSpPr>
            <a:spLocks noGrp="1"/>
          </p:cNvSpPr>
          <p:nvPr>
            <p:ph type="ftr" sz="quarter" idx="11"/>
          </p:nvPr>
        </p:nvSpPr>
        <p:spPr>
          <a:xfrm>
            <a:off x="4259798" y="6704033"/>
            <a:ext cx="4339173" cy="384175"/>
          </a:xfrm>
          <a:prstGeom prst="rect">
            <a:avLst/>
          </a:prstGeom>
        </p:spPr>
        <p:txBody>
          <a:bodyPr lIns="91323" tIns="45662" rIns="91323" bIns="45662"/>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4" name="组合 7"/>
          <p:cNvGrpSpPr/>
          <p:nvPr userDrawn="1"/>
        </p:nvGrpSpPr>
        <p:grpSpPr bwMode="auto">
          <a:xfrm>
            <a:off x="252445" y="591998"/>
            <a:ext cx="504527" cy="406278"/>
            <a:chOff x="1965186" y="1482294"/>
            <a:chExt cx="302558" cy="251807"/>
          </a:xfrm>
        </p:grpSpPr>
        <p:sp>
          <p:nvSpPr>
            <p:cNvPr id="5" name="矩形 4"/>
            <p:cNvSpPr/>
            <p:nvPr/>
          </p:nvSpPr>
          <p:spPr>
            <a:xfrm>
              <a:off x="1965186" y="1482294"/>
              <a:ext cx="251685" cy="2518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矩形 5"/>
            <p:cNvSpPr/>
            <p:nvPr/>
          </p:nvSpPr>
          <p:spPr>
            <a:xfrm>
              <a:off x="2088351" y="1553827"/>
              <a:ext cx="179393" cy="179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7" name="Rectangle 8"/>
          <p:cNvSpPr>
            <a:spLocks noChangeArrowheads="1"/>
          </p:cNvSpPr>
          <p:nvPr userDrawn="1"/>
        </p:nvSpPr>
        <p:spPr bwMode="gray">
          <a:xfrm>
            <a:off x="593834" y="998859"/>
            <a:ext cx="11568412" cy="44646"/>
          </a:xfrm>
          <a:prstGeom prst="rect">
            <a:avLst/>
          </a:prstGeom>
          <a:gradFill rotWithShape="0">
            <a:gsLst>
              <a:gs pos="0">
                <a:srgbClr val="1C1C1C"/>
              </a:gs>
              <a:gs pos="100000">
                <a:srgbClr val="FFFFFF"/>
              </a:gs>
            </a:gsLst>
            <a:lin ang="0" scaled="1"/>
          </a:gradFill>
          <a:ln w="9525">
            <a:noFill/>
            <a:miter lim="800000"/>
          </a:ln>
        </p:spPr>
        <p:txBody>
          <a:bodyPr wrap="none" lIns="91323" tIns="45662" rIns="91323" bIns="45662" anchor="ctr"/>
          <a:lstStyle/>
          <a:p>
            <a:pPr algn="ctr" eaLnBrk="1" hangingPunct="1">
              <a:defRPr/>
            </a:pPr>
            <a:endParaRPr kumimoji="1" lang="zh-CN" altLang="en-US" sz="3400" dirty="0">
              <a:solidFill>
                <a:srgbClr val="000000"/>
              </a:solidFill>
              <a:latin typeface="Tahoma" panose="020B0604030504040204" pitchFamily="34" charset="0"/>
            </a:endParaRPr>
          </a:p>
        </p:txBody>
      </p:sp>
      <p:sp>
        <p:nvSpPr>
          <p:cNvPr id="3" name="副标题 2"/>
          <p:cNvSpPr>
            <a:spLocks noGrp="1"/>
          </p:cNvSpPr>
          <p:nvPr>
            <p:ph type="subTitle" idx="1"/>
          </p:nvPr>
        </p:nvSpPr>
        <p:spPr>
          <a:xfrm>
            <a:off x="1928822" y="4098502"/>
            <a:ext cx="9001125" cy="1848344"/>
          </a:xfrm>
          <a:prstGeom prst="rect">
            <a:avLst/>
          </a:prstGeom>
        </p:spPr>
        <p:txBody>
          <a:bodyPr lIns="91323" tIns="45662" rIns="91323" bIns="45662"/>
          <a:lstStyle>
            <a:lvl1pPr marL="0" indent="0" algn="ctr">
              <a:buNone/>
              <a:defRPr>
                <a:solidFill>
                  <a:schemeClr val="tx1">
                    <a:tint val="75000"/>
                  </a:schemeClr>
                </a:solidFill>
              </a:defRPr>
            </a:lvl1pPr>
            <a:lvl2pPr marL="641985" indent="0" algn="ctr">
              <a:buNone/>
              <a:defRPr>
                <a:solidFill>
                  <a:schemeClr val="tx1">
                    <a:tint val="75000"/>
                  </a:schemeClr>
                </a:solidFill>
              </a:defRPr>
            </a:lvl2pPr>
            <a:lvl3pPr marL="1283970" indent="0" algn="ctr">
              <a:buNone/>
              <a:defRPr>
                <a:solidFill>
                  <a:schemeClr val="tx1">
                    <a:tint val="75000"/>
                  </a:schemeClr>
                </a:solidFill>
              </a:defRPr>
            </a:lvl3pPr>
            <a:lvl4pPr marL="1926590" indent="0" algn="ctr">
              <a:buNone/>
              <a:defRPr>
                <a:solidFill>
                  <a:schemeClr val="tx1">
                    <a:tint val="75000"/>
                  </a:schemeClr>
                </a:solidFill>
              </a:defRPr>
            </a:lvl4pPr>
            <a:lvl5pPr marL="2568575" indent="0" algn="ctr">
              <a:buNone/>
              <a:defRPr>
                <a:solidFill>
                  <a:schemeClr val="tx1">
                    <a:tint val="75000"/>
                  </a:schemeClr>
                </a:solidFill>
              </a:defRPr>
            </a:lvl5pPr>
            <a:lvl6pPr marL="3210560" indent="0" algn="ctr">
              <a:buNone/>
              <a:defRPr>
                <a:solidFill>
                  <a:schemeClr val="tx1">
                    <a:tint val="75000"/>
                  </a:schemeClr>
                </a:solidFill>
              </a:defRPr>
            </a:lvl6pPr>
            <a:lvl7pPr marL="3852545" indent="0" algn="ctr">
              <a:buNone/>
              <a:defRPr>
                <a:solidFill>
                  <a:schemeClr val="tx1">
                    <a:tint val="75000"/>
                  </a:schemeClr>
                </a:solidFill>
              </a:defRPr>
            </a:lvl7pPr>
            <a:lvl8pPr marL="4494530" indent="0" algn="ctr">
              <a:buNone/>
              <a:defRPr>
                <a:solidFill>
                  <a:schemeClr val="tx1">
                    <a:tint val="75000"/>
                  </a:schemeClr>
                </a:solidFill>
              </a:defRPr>
            </a:lvl8pPr>
            <a:lvl9pPr marL="5136515"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11"/>
            <a:ext cx="3000375"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fld id="{FC80D246-0390-4130-9F07-F57E3E44749A}" type="datetimeFigureOut">
              <a:rPr lang="zh-CN" altLang="en-US"/>
            </a:fld>
            <a:endParaRPr lang="zh-CN" altLang="en-US" dirty="0"/>
          </a:p>
        </p:txBody>
      </p:sp>
      <p:sp>
        <p:nvSpPr>
          <p:cNvPr id="9" name="页脚占位符 4"/>
          <p:cNvSpPr>
            <a:spLocks noGrp="1"/>
          </p:cNvSpPr>
          <p:nvPr>
            <p:ph type="ftr" sz="quarter" idx="11"/>
          </p:nvPr>
        </p:nvSpPr>
        <p:spPr>
          <a:xfrm>
            <a:off x="4393406" y="6703611"/>
            <a:ext cx="4071938"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a:p>
        </p:txBody>
      </p:sp>
      <p:sp>
        <p:nvSpPr>
          <p:cNvPr id="10" name="灯片编号占位符 5"/>
          <p:cNvSpPr>
            <a:spLocks noGrp="1"/>
          </p:cNvSpPr>
          <p:nvPr>
            <p:ph type="sldNum" sz="quarter" idx="12"/>
          </p:nvPr>
        </p:nvSpPr>
        <p:spPr>
          <a:xfrm>
            <a:off x="9215447" y="6703611"/>
            <a:ext cx="3000375" cy="386187"/>
          </a:xfrm>
          <a:prstGeom prst="rect">
            <a:avLst/>
          </a:prstGeom>
        </p:spPr>
        <p:txBody>
          <a:bodyPr vert="horz" wrap="square" lIns="91323" tIns="45662" rIns="91323" bIns="45662" numCol="1" anchor="t" anchorCtr="0" compatLnSpc="1"/>
          <a:lstStyle>
            <a:lvl1pPr eaLnBrk="1" hangingPunct="1">
              <a:defRPr smtClean="0"/>
            </a:lvl1pPr>
          </a:lstStyle>
          <a:p>
            <a:pPr>
              <a:defRPr/>
            </a:pPr>
            <a:fld id="{148832C0-D7CE-468C-B3F0-13E21A988943}"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23" tIns="45662" rIns="91323" bIns="45662"/>
          <a:lstStyle/>
          <a:p>
            <a:r>
              <a:rPr lang="zh-CN" altLang="en-US"/>
              <a:t>单击此处编辑母版标题样式</a:t>
            </a:r>
            <a:endParaRPr lang="zh-CN" altLang="en-US"/>
          </a:p>
        </p:txBody>
      </p:sp>
      <p:sp>
        <p:nvSpPr>
          <p:cNvPr id="3" name="内容占位符 2"/>
          <p:cNvSpPr>
            <a:spLocks noGrp="1"/>
          </p:cNvSpPr>
          <p:nvPr>
            <p:ph idx="1"/>
          </p:nvPr>
        </p:nvSpPr>
        <p:spPr/>
        <p:txBody>
          <a:bodyPr lIns="91323" tIns="45662" rIns="91323" bIns="45662"/>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p:txBody>
          <a:bodyPr lIns="91323" tIns="45662" rIns="91323" bIns="45662"/>
          <a:lstStyle>
            <a:lvl1pPr>
              <a:defRPr/>
            </a:lvl1pPr>
          </a:lstStyle>
          <a:p>
            <a:pPr>
              <a:defRPr/>
            </a:pPr>
            <a:fld id="{E8757813-3776-4E6A-884A-51BAEE4B7293}" type="datetime1">
              <a:rPr lang="zh-CN" altLang="en-US"/>
            </a:fld>
            <a:endParaRPr lang="en-US" altLang="zh-CN"/>
          </a:p>
        </p:txBody>
      </p:sp>
      <p:sp>
        <p:nvSpPr>
          <p:cNvPr id="5" name="Rectangle 12"/>
          <p:cNvSpPr>
            <a:spLocks noGrp="1" noChangeArrowheads="1"/>
          </p:cNvSpPr>
          <p:nvPr>
            <p:ph type="ftr" sz="quarter" idx="11"/>
          </p:nvPr>
        </p:nvSpPr>
        <p:spPr/>
        <p:txBody>
          <a:bodyPr lIns="91323" tIns="45662" rIns="91323" bIns="45662"/>
          <a:lstStyle>
            <a:lvl1pPr>
              <a:defRPr/>
            </a:lvl1pPr>
          </a:lstStyle>
          <a:p>
            <a:pPr>
              <a:defRPr/>
            </a:pPr>
            <a:endParaRPr lang="en-US" altLang="zh-CN"/>
          </a:p>
        </p:txBody>
      </p:sp>
      <p:sp>
        <p:nvSpPr>
          <p:cNvPr id="6" name="Rectangle 13"/>
          <p:cNvSpPr>
            <a:spLocks noGrp="1" noChangeArrowheads="1"/>
          </p:cNvSpPr>
          <p:nvPr>
            <p:ph type="sldNum" sz="quarter" idx="12"/>
          </p:nvPr>
        </p:nvSpPr>
        <p:spPr>
          <a:xfrm>
            <a:off x="11412367" y="6568662"/>
            <a:ext cx="2892783" cy="384175"/>
          </a:xfrm>
          <a:prstGeom prst="rect">
            <a:avLst/>
          </a:prstGeom>
        </p:spPr>
        <p:txBody>
          <a:bodyPr lIns="91323" tIns="45662" rIns="91323" bIns="45662"/>
          <a:lstStyle>
            <a:lvl1pPr>
              <a:defRPr/>
            </a:lvl1pPr>
          </a:lstStyle>
          <a:p>
            <a:pPr>
              <a:defRPr/>
            </a:pPr>
            <a:fld id="{B830390E-35F6-4BBE-824F-D5EF32A4B5F4}" type="slidenum">
              <a:rPr lang="zh-CN" altLang="en-US"/>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3787" y="2246695"/>
            <a:ext cx="10931178" cy="1550360"/>
          </a:xfrm>
          <a:prstGeom prst="rect">
            <a:avLst/>
          </a:prstGeom>
        </p:spPr>
        <p:txBody>
          <a:bodyPr lIns="91323" tIns="45662" rIns="91323" bIns="45662"/>
          <a:lstStyle/>
          <a:p>
            <a:r>
              <a:rPr lang="zh-CN" altLang="en-US"/>
              <a:t>单击此处编辑母版标题样式</a:t>
            </a:r>
            <a:endParaRPr lang="zh-CN" altLang="en-US"/>
          </a:p>
        </p:txBody>
      </p:sp>
      <p:sp>
        <p:nvSpPr>
          <p:cNvPr id="3" name="副标题 2"/>
          <p:cNvSpPr>
            <a:spLocks noGrp="1"/>
          </p:cNvSpPr>
          <p:nvPr>
            <p:ph type="subTitle" idx="1"/>
          </p:nvPr>
        </p:nvSpPr>
        <p:spPr>
          <a:xfrm>
            <a:off x="1929345" y="4098267"/>
            <a:ext cx="9000062" cy="1848028"/>
          </a:xfrm>
          <a:prstGeom prst="rect">
            <a:avLst/>
          </a:prstGeom>
        </p:spPr>
        <p:txBody>
          <a:bodyPr lIns="91323" tIns="45662" rIns="91323" bIns="45662"/>
          <a:lstStyle>
            <a:lvl1pPr marL="0" indent="0" algn="ctr">
              <a:buNone/>
              <a:defRPr/>
            </a:lvl1pPr>
            <a:lvl2pPr marL="509270" indent="0" algn="ctr">
              <a:buNone/>
              <a:defRPr/>
            </a:lvl2pPr>
            <a:lvl3pPr marL="1019175" indent="0" algn="ctr">
              <a:buNone/>
              <a:defRPr/>
            </a:lvl3pPr>
            <a:lvl4pPr marL="1528445" indent="0" algn="ctr">
              <a:buNone/>
              <a:defRPr/>
            </a:lvl4pPr>
            <a:lvl5pPr marL="2038350" indent="0" algn="ctr">
              <a:buNone/>
              <a:defRPr/>
            </a:lvl5pPr>
            <a:lvl6pPr marL="2547620" indent="0" algn="ctr">
              <a:buNone/>
              <a:defRPr/>
            </a:lvl6pPr>
            <a:lvl7pPr marL="3057525" indent="0" algn="ctr">
              <a:buNone/>
              <a:defRPr/>
            </a:lvl7pPr>
            <a:lvl8pPr marL="3566795" indent="0" algn="ctr">
              <a:buNone/>
              <a:defRPr/>
            </a:lvl8pPr>
            <a:lvl9pPr marL="4076700" indent="0" algn="ctr">
              <a:buNone/>
              <a:defRPr/>
            </a:lvl9pPr>
          </a:lstStyle>
          <a:p>
            <a:r>
              <a:rPr lang="zh-CN" altLang="en-US"/>
              <a:t>单击此处编辑母版副标题样式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8" name="Group 5"/>
          <p:cNvGrpSpPr/>
          <p:nvPr userDrawn="1"/>
        </p:nvGrpSpPr>
        <p:grpSpPr>
          <a:xfrm>
            <a:off x="488562" y="6653997"/>
            <a:ext cx="315115" cy="310984"/>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grpSp>
        <p:nvGrpSpPr>
          <p:cNvPr id="11" name="Group 9"/>
          <p:cNvGrpSpPr/>
          <p:nvPr userDrawn="1"/>
        </p:nvGrpSpPr>
        <p:grpSpPr>
          <a:xfrm flipH="1">
            <a:off x="1313028" y="6653997"/>
            <a:ext cx="315115" cy="310984"/>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cxnSp>
        <p:nvCxnSpPr>
          <p:cNvPr id="14" name="Straight Connector 3"/>
          <p:cNvCxnSpPr/>
          <p:nvPr userDrawn="1"/>
        </p:nvCxnSpPr>
        <p:spPr>
          <a:xfrm>
            <a:off x="777251" y="6813400"/>
            <a:ext cx="53578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21757" y="295780"/>
            <a:ext cx="991718" cy="991664"/>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0549" y="308969"/>
            <a:ext cx="857251" cy="857204"/>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670106" y="861594"/>
            <a:ext cx="1434361" cy="33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6315" tIns="48160" rIns="96315" bIns="48160">
            <a:spAutoFit/>
          </a:bodyPr>
          <a:lstStyle/>
          <a:p>
            <a:r>
              <a:rPr lang="en-US" altLang="zh-CN" sz="1500" b="0" i="0" kern="1200" dirty="0">
                <a:solidFill>
                  <a:schemeClr val="tx1"/>
                </a:solidFill>
                <a:effectLst/>
                <a:latin typeface="Calibri" panose="020F0502020204030204" pitchFamily="34" charset="0"/>
                <a:ea typeface="宋体" panose="02010600030101010101" pitchFamily="2" charset="-122"/>
                <a:cs typeface="+mn-cs"/>
              </a:rPr>
              <a:t>Research Fields</a:t>
            </a:r>
            <a:endParaRPr lang="zh-CN" altLang="en-US" sz="150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标题 1"/>
          <p:cNvSpPr>
            <a:spLocks noGrp="1"/>
          </p:cNvSpPr>
          <p:nvPr>
            <p:ph type="title"/>
          </p:nvPr>
        </p:nvSpPr>
        <p:spPr>
          <a:xfrm>
            <a:off x="1665925" y="352253"/>
            <a:ext cx="4520701" cy="46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496" tIns="34249" rIns="68496" bIns="34249">
            <a:spAutoFit/>
          </a:bodyPr>
          <a:lstStyle>
            <a:lvl1pPr>
              <a:defRPr lang="zh-CN" altLang="en-US" sz="2800" b="0">
                <a:solidFill>
                  <a:schemeClr val="tx1">
                    <a:lumMod val="85000"/>
                    <a:lumOff val="15000"/>
                  </a:schemeClr>
                </a:solidFill>
                <a:latin typeface="微软雅黑" panose="020B0503020204020204" pitchFamily="34" charset="-122"/>
                <a:cs typeface="+mn-cs"/>
              </a:defRPr>
            </a:lvl1pPr>
          </a:lstStyle>
          <a:p>
            <a:pPr lvl="0" algn="l"/>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62" y="6704033"/>
            <a:ext cx="2892783" cy="384175"/>
          </a:xfrm>
          <a:prstGeom prst="rect">
            <a:avLst/>
          </a:prstGeom>
        </p:spPr>
        <p:txBody>
          <a:bodyPr lIns="91323" tIns="45662" rIns="91323" bIns="45662"/>
          <a:lstStyle/>
          <a:p>
            <a:endParaRPr lang="zh-CN" altLang="en-US">
              <a:solidFill>
                <a:srgbClr val="000000"/>
              </a:solidFill>
            </a:endParaRPr>
          </a:p>
        </p:txBody>
      </p:sp>
      <p:sp>
        <p:nvSpPr>
          <p:cNvPr id="3" name="页脚占位符 2"/>
          <p:cNvSpPr>
            <a:spLocks noGrp="1"/>
          </p:cNvSpPr>
          <p:nvPr>
            <p:ph type="ftr" sz="quarter" idx="11"/>
          </p:nvPr>
        </p:nvSpPr>
        <p:spPr>
          <a:xfrm>
            <a:off x="4259798" y="6704033"/>
            <a:ext cx="4339173" cy="384175"/>
          </a:xfrm>
          <a:prstGeom prst="rect">
            <a:avLst/>
          </a:prstGeom>
        </p:spPr>
        <p:txBody>
          <a:bodyPr lIns="91323" tIns="45662" rIns="91323" bIns="45662"/>
          <a:lstStyle/>
          <a:p>
            <a:endParaRPr lang="zh-CN" altLang="en-US"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098" name="组合 17"/>
          <p:cNvGrpSpPr/>
          <p:nvPr/>
        </p:nvGrpSpPr>
        <p:grpSpPr>
          <a:xfrm>
            <a:off x="0" y="185855"/>
            <a:ext cx="12858750" cy="4932265"/>
            <a:chOff x="0" y="263187"/>
            <a:chExt cx="12192000" cy="4677534"/>
          </a:xfrm>
        </p:grpSpPr>
        <p:sp>
          <p:nvSpPr>
            <p:cNvPr id="19" name="Freeform 5"/>
            <p:cNvSpPr>
              <a:spLocks noEditPoints="1"/>
            </p:cNvSpPr>
            <p:nvPr/>
          </p:nvSpPr>
          <p:spPr bwMode="auto">
            <a:xfrm>
              <a:off x="0" y="263187"/>
              <a:ext cx="12192000" cy="235391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gs>
                </a:gsLst>
                <a:lin ang="5400000" scaled="1"/>
              </a:gradFill>
            </a:ln>
            <a:effectLst/>
          </p:spPr>
          <p:txBody>
            <a:bodyPr vert="horz" wrap="square" lIns="121920" tIns="60960" rIns="121920" bIns="60960" numCol="1" anchor="t" anchorCtr="0" compatLnSpc="1"/>
            <a:lstStyle/>
            <a:p>
              <a:pPr fontAlgn="auto"/>
              <a:endParaRPr lang="zh-CN" altLang="en-US" sz="1800" strike="noStrike" baseline="0" noProof="1">
                <a:latin typeface="Arial" panose="020B0604020202020204" pitchFamily="34" charset="0"/>
                <a:ea typeface="黑体" panose="02010609060101010101" charset="-122"/>
              </a:endParaRPr>
            </a:p>
          </p:txBody>
        </p:sp>
        <p:sp>
          <p:nvSpPr>
            <p:cNvPr id="4100" name="矩形 19"/>
            <p:cNvSpPr/>
            <p:nvPr/>
          </p:nvSpPr>
          <p:spPr>
            <a:xfrm>
              <a:off x="0" y="2626517"/>
              <a:ext cx="12192000" cy="1714585"/>
            </a:xfrm>
            <a:prstGeom prst="rect">
              <a:avLst/>
            </a:prstGeom>
            <a:solidFill>
              <a:srgbClr val="28A9D6"/>
            </a:solidFill>
            <a:ln w="9525">
              <a:noFill/>
            </a:ln>
          </p:spPr>
          <p:txBody>
            <a:bodyPr wrap="square" lIns="121920" tIns="60960" rIns="121920" bIns="60960" anchor="t"/>
            <a:lstStyle/>
            <a:p>
              <a:pPr lvl="0" indent="0"/>
              <a:endParaRPr lang="zh-CN" altLang="en-US" baseline="0" dirty="0">
                <a:latin typeface="Arial" panose="020B0604020202020204" pitchFamily="34" charset="0"/>
                <a:ea typeface="黑体" panose="02010609060101010101" charset="-122"/>
              </a:endParaRPr>
            </a:p>
          </p:txBody>
        </p:sp>
        <p:cxnSp>
          <p:nvCxnSpPr>
            <p:cNvPr id="21" name="直接连接符 20"/>
            <p:cNvCxnSpPr/>
            <p:nvPr/>
          </p:nvCxnSpPr>
          <p:spPr>
            <a:xfrm>
              <a:off x="0" y="4373612"/>
              <a:ext cx="12192000" cy="0"/>
            </a:xfrm>
            <a:prstGeom prst="line">
              <a:avLst/>
            </a:prstGeom>
            <a:ln w="19050">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87200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87200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87200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1607353" y="2938187"/>
            <a:ext cx="9644063" cy="1337573"/>
          </a:xfrm>
        </p:spPr>
        <p:txBody>
          <a:bodyPr anchor="ctr">
            <a:normAutofit/>
          </a:bodyPr>
          <a:lstStyle>
            <a:lvl1pPr algn="ctr">
              <a:defRPr sz="3800">
                <a:solidFill>
                  <a:schemeClr val="bg1"/>
                </a:solidFill>
              </a:defRPr>
            </a:lvl1pPr>
          </a:lstStyle>
          <a:p>
            <a:pPr fontAlgn="auto"/>
            <a:r>
              <a:rPr lang="zh-CN" altLang="en-US" strike="noStrike" noProof="1"/>
              <a:t>此处编辑标题</a:t>
            </a:r>
            <a:endParaRPr lang="en-US" strike="noStrike" noProof="1"/>
          </a:p>
        </p:txBody>
      </p:sp>
      <p:sp>
        <p:nvSpPr>
          <p:cNvPr id="3" name="Subtitle 2"/>
          <p:cNvSpPr>
            <a:spLocks noGrp="1"/>
          </p:cNvSpPr>
          <p:nvPr>
            <p:ph type="subTitle" idx="1" hasCustomPrompt="1"/>
          </p:nvPr>
        </p:nvSpPr>
        <p:spPr>
          <a:xfrm>
            <a:off x="4556250" y="4796003"/>
            <a:ext cx="3746250" cy="535247"/>
          </a:xfrm>
        </p:spPr>
        <p:txBody>
          <a:bodyPr/>
          <a:lstStyle>
            <a:lvl1pPr marL="0" indent="0" algn="ctr">
              <a:buNone/>
              <a:defRPr sz="2500">
                <a:solidFill>
                  <a:schemeClr val="accent1"/>
                </a:solidFill>
              </a:defRPr>
            </a:lvl1pPr>
            <a:lvl2pPr marL="481330" indent="0" algn="ctr">
              <a:buNone/>
              <a:defRPr sz="2100"/>
            </a:lvl2pPr>
            <a:lvl3pPr marL="963295" indent="0" algn="ctr">
              <a:buNone/>
              <a:defRPr sz="1800"/>
            </a:lvl3pPr>
            <a:lvl4pPr marL="1444625" indent="0" algn="ctr">
              <a:buNone/>
              <a:defRPr sz="1700"/>
            </a:lvl4pPr>
            <a:lvl5pPr marL="1925955" indent="0" algn="ctr">
              <a:buNone/>
              <a:defRPr sz="1700"/>
            </a:lvl5pPr>
            <a:lvl6pPr marL="2407920" indent="0" algn="ctr">
              <a:buNone/>
              <a:defRPr sz="1700"/>
            </a:lvl6pPr>
            <a:lvl7pPr marL="2889250" indent="0" algn="ctr">
              <a:buNone/>
              <a:defRPr sz="1700"/>
            </a:lvl7pPr>
            <a:lvl8pPr marL="3370580" indent="0" algn="ctr">
              <a:buNone/>
              <a:defRPr sz="1700"/>
            </a:lvl8pPr>
            <a:lvl9pPr marL="3852545" indent="0" algn="ctr">
              <a:buNone/>
              <a:defRPr sz="1700"/>
            </a:lvl9pPr>
          </a:lstStyle>
          <a:p>
            <a:pPr fontAlgn="auto"/>
            <a:r>
              <a:rPr lang="zh-CN" altLang="en-US" strike="noStrike" noProof="1"/>
              <a:t>此处编辑副标题</a:t>
            </a:r>
            <a:endParaRPr lang="en-US" strike="noStrike" noProof="1"/>
          </a:p>
        </p:txBody>
      </p:sp>
      <p:sp>
        <p:nvSpPr>
          <p:cNvPr id="4" name="Date Placeholder 3"/>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8DD18BA4-2261-47E5-AEAF-0F9AA1409ECE}"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5" name="Footer Placeholder 4"/>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6" name="Slide Number Placeholder 5"/>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23" tIns="45662" rIns="91323" bIns="45662"/>
          <a:lstStyle/>
          <a:p>
            <a:r>
              <a:rPr lang="zh-CN" altLang="en-US"/>
              <a:t>单击此处编辑母版标题样式</a:t>
            </a:r>
            <a:endParaRPr lang="zh-CN" altLang="en-US"/>
          </a:p>
        </p:txBody>
      </p:sp>
      <p:sp>
        <p:nvSpPr>
          <p:cNvPr id="3" name="内容占位符 2"/>
          <p:cNvSpPr>
            <a:spLocks noGrp="1"/>
          </p:cNvSpPr>
          <p:nvPr>
            <p:ph idx="1"/>
          </p:nvPr>
        </p:nvSpPr>
        <p:spPr/>
        <p:txBody>
          <a:bodyPr lIns="91323" tIns="45662" rIns="91323" bIns="45662"/>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1"/>
          <p:cNvSpPr>
            <a:spLocks noGrp="1" noChangeArrowheads="1"/>
          </p:cNvSpPr>
          <p:nvPr>
            <p:ph type="dt" sz="half" idx="10"/>
          </p:nvPr>
        </p:nvSpPr>
        <p:spPr>
          <a:xfrm>
            <a:off x="884040" y="6703594"/>
            <a:ext cx="2893219" cy="385072"/>
          </a:xfrm>
          <a:prstGeom prst="rect">
            <a:avLst/>
          </a:prstGeom>
        </p:spPr>
        <p:txBody>
          <a:bodyPr lIns="91323" tIns="45662" rIns="91323" bIns="45662"/>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xfrm>
            <a:off x="4259461" y="6703594"/>
            <a:ext cx="4339828" cy="385072"/>
          </a:xfrm>
          <a:prstGeom prst="rect">
            <a:avLst/>
          </a:prstGeom>
        </p:spPr>
        <p:txBody>
          <a:bodyPr lIns="91323" tIns="45662" rIns="91323" bIns="45662"/>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xfrm>
            <a:off x="9081492" y="6703594"/>
            <a:ext cx="2893219" cy="385072"/>
          </a:xfrm>
          <a:prstGeom prst="rect">
            <a:avLst/>
          </a:prstGeom>
        </p:spPr>
        <p:txBody>
          <a:bodyPr lIns="91323" tIns="45662" rIns="91323" bIns="45662"/>
          <a:lstStyle>
            <a:lvl1pPr>
              <a:defRPr/>
            </a:lvl1pPr>
          </a:lstStyle>
          <a:p>
            <a:pPr>
              <a:defRPr/>
            </a:pPr>
            <a:fld id="{37187B51-1149-4BAD-B628-FEB9E4AA4560}" type="slidenum">
              <a:rPr lang="zh-CN" altLang="en-US">
                <a:solidFill>
                  <a:srgbClr val="000000"/>
                </a:solidFill>
              </a:rPr>
            </a:fld>
            <a:endParaRPr lang="en-US" altLang="zh-CN">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2" name="文本占位符 31"/>
          <p:cNvSpPr>
            <a:spLocks noGrp="1"/>
          </p:cNvSpPr>
          <p:nvPr>
            <p:ph type="body" sz="quarter" idx="15" hasCustomPrompt="1"/>
          </p:nvPr>
        </p:nvSpPr>
        <p:spPr>
          <a:xfrm>
            <a:off x="1518750" y="-1"/>
            <a:ext cx="2501997" cy="708198"/>
          </a:xfrm>
          <a:solidFill>
            <a:schemeClr val="accent1"/>
          </a:solidFill>
          <a:ln>
            <a:noFill/>
          </a:ln>
        </p:spPr>
        <p:txBody>
          <a:bodyPr lIns="91323" tIns="45662" rIns="91323" bIns="45662" anchor="ctr"/>
          <a:lstStyle>
            <a:lvl1pPr marL="0" indent="0" algn="ctr">
              <a:buNone/>
              <a:defRPr b="1">
                <a:solidFill>
                  <a:schemeClr val="bg1"/>
                </a:solidFill>
              </a:defRPr>
            </a:lvl1pPr>
          </a:lstStyle>
          <a:p>
            <a:pPr lvl="0"/>
            <a:r>
              <a:rPr lang="zh-CN" altLang="en-US" dirty="0"/>
              <a:t>编辑标题</a:t>
            </a:r>
            <a:endParaRPr lang="zh-CN" altLang="en-US" dirty="0"/>
          </a:p>
        </p:txBody>
      </p:sp>
      <p:sp>
        <p:nvSpPr>
          <p:cNvPr id="5" name="文本占位符 4"/>
          <p:cNvSpPr>
            <a:spLocks noGrp="1"/>
          </p:cNvSpPr>
          <p:nvPr>
            <p:ph type="body" sz="quarter" idx="16"/>
          </p:nvPr>
        </p:nvSpPr>
        <p:spPr>
          <a:xfrm>
            <a:off x="9" y="896921"/>
            <a:ext cx="9999862" cy="5804196"/>
          </a:xfrm>
        </p:spPr>
        <p:txBody>
          <a:bodyPr lIns="89886" tIns="45662" rIns="91323" bIns="45662"/>
          <a:lstStyle>
            <a:lvl1pPr marL="379095" indent="-379095">
              <a:lnSpc>
                <a:spcPct val="150000"/>
              </a:lnSpc>
              <a:spcBef>
                <a:spcPts val="3165"/>
              </a:spcBef>
              <a:buClr>
                <a:schemeClr val="accent1"/>
              </a:buClr>
              <a:buFont typeface="Arial" panose="020B0604020202020204" pitchFamily="34" charset="0"/>
              <a:buChar char="•"/>
              <a:defRPr sz="3400" b="1">
                <a:solidFill>
                  <a:schemeClr val="accent1"/>
                </a:solidFill>
                <a:latin typeface="楷体" panose="02010609060101010101" pitchFamily="49" charset="-122"/>
                <a:ea typeface="楷体" panose="02010609060101010101" pitchFamily="49" charset="-122"/>
              </a:defRPr>
            </a:lvl1pPr>
            <a:lvl2pPr marL="944880" indent="-462915">
              <a:lnSpc>
                <a:spcPct val="150000"/>
              </a:lnSpc>
              <a:spcBef>
                <a:spcPts val="0"/>
              </a:spcBef>
              <a:buClr>
                <a:schemeClr val="accent1"/>
              </a:buClr>
              <a:buSzPct val="150000"/>
              <a:buFont typeface="微软雅黑" panose="020B0503020204020204" pitchFamily="34" charset="-122"/>
              <a:buChar char="–"/>
              <a:defRPr sz="3000" baseline="0">
                <a:solidFill>
                  <a:schemeClr val="tx1">
                    <a:lumMod val="75000"/>
                    <a:lumOff val="25000"/>
                  </a:schemeClr>
                </a:solidFill>
              </a:defRPr>
            </a:lvl2pPr>
            <a:lvl3pPr marL="1225550" indent="-262255">
              <a:lnSpc>
                <a:spcPct val="150000"/>
              </a:lnSpc>
              <a:spcBef>
                <a:spcPts val="0"/>
              </a:spcBef>
              <a:buClr>
                <a:schemeClr val="accent1"/>
              </a:buClr>
              <a:defRPr sz="2500">
                <a:solidFill>
                  <a:schemeClr val="tx1">
                    <a:lumMod val="75000"/>
                    <a:lumOff val="25000"/>
                  </a:schemeClr>
                </a:solidFill>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 name="日期占位符 1"/>
          <p:cNvSpPr>
            <a:spLocks noGrp="1"/>
          </p:cNvSpPr>
          <p:nvPr>
            <p:ph type="dt" sz="half" idx="17"/>
          </p:nvPr>
        </p:nvSpPr>
        <p:spPr>
          <a:xfrm>
            <a:off x="884040" y="6703594"/>
            <a:ext cx="2893219" cy="385072"/>
          </a:xfrm>
          <a:prstGeom prst="rect">
            <a:avLst/>
          </a:prstGeom>
        </p:spPr>
        <p:txBody>
          <a:bodyPr lIns="91323" tIns="45662" rIns="91323" bIns="45662"/>
          <a:lstStyle/>
          <a:p>
            <a:endParaRPr lang="zh-CN" altLang="en-US" dirty="0">
              <a:solidFill>
                <a:srgbClr val="000000"/>
              </a:solidFill>
            </a:endParaRPr>
          </a:p>
        </p:txBody>
      </p:sp>
      <p:sp>
        <p:nvSpPr>
          <p:cNvPr id="3" name="页脚占位符 2"/>
          <p:cNvSpPr>
            <a:spLocks noGrp="1"/>
          </p:cNvSpPr>
          <p:nvPr>
            <p:ph type="ftr" sz="quarter" idx="18"/>
          </p:nvPr>
        </p:nvSpPr>
        <p:spPr>
          <a:xfrm>
            <a:off x="4259461" y="6703594"/>
            <a:ext cx="4339828" cy="385072"/>
          </a:xfrm>
          <a:prstGeom prst="rect">
            <a:avLst/>
          </a:prstGeom>
        </p:spPr>
        <p:txBody>
          <a:bodyPr lIns="91323" tIns="45662" rIns="91323" bIns="45662"/>
          <a:lstStyle/>
          <a:p>
            <a:endParaRPr lang="zh-CN" altLang="en-US"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71" y="6704040"/>
            <a:ext cx="2892783" cy="384175"/>
          </a:xfrm>
          <a:prstGeom prst="rect">
            <a:avLst/>
          </a:prstGeom>
        </p:spPr>
        <p:txBody>
          <a:bodyPr lIns="91231" tIns="45612" rIns="91231" bIns="45612"/>
          <a:lstStyle>
            <a:lvl1pPr defTabSz="962025"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4259805" y="6704040"/>
            <a:ext cx="4339173" cy="384175"/>
          </a:xfrm>
          <a:prstGeom prst="rect">
            <a:avLst/>
          </a:prstGeom>
        </p:spPr>
        <p:txBody>
          <a:bodyPr lIns="91231" tIns="45612" rIns="91231" bIns="45612"/>
          <a:lstStyle>
            <a:lvl1pPr defTabSz="962025" fontAlgn="base">
              <a:spcBef>
                <a:spcPct val="0"/>
              </a:spcBef>
              <a:spcAft>
                <a:spcPct val="0"/>
              </a:spcAft>
              <a:defRPr/>
            </a:lvl1pPr>
          </a:lstStyle>
          <a:p>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11412375" y="6568672"/>
            <a:ext cx="2892783" cy="384175"/>
          </a:xfrm>
          <a:prstGeom prst="rect">
            <a:avLst/>
          </a:prstGeom>
        </p:spPr>
        <p:txBody>
          <a:bodyPr lIns="91231" tIns="45612" rIns="91231" bIns="45612"/>
          <a:lstStyle>
            <a:lvl1pPr defTabSz="962025" fontAlgn="base">
              <a:spcBef>
                <a:spcPct val="0"/>
              </a:spcBef>
              <a:spcAft>
                <a:spcPct val="0"/>
              </a:spcAft>
              <a:defRPr/>
            </a:lvl1pPr>
          </a:lstStyle>
          <a:p>
            <a:fld id="{8C92ADDF-ABC6-4EEC-846D-A1AE2D410679}"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121632" tIns="60815" rIns="121632" bIns="60815"/>
          <a:lstStyle>
            <a:lvl1pPr marL="0" indent="0" algn="ctr">
              <a:buNone/>
              <a:defRPr>
                <a:solidFill>
                  <a:schemeClr val="tx1">
                    <a:tint val="75000"/>
                  </a:schemeClr>
                </a:solidFill>
              </a:defRPr>
            </a:lvl1pPr>
            <a:lvl2pPr marL="641350" indent="0" algn="ctr">
              <a:buNone/>
              <a:defRPr>
                <a:solidFill>
                  <a:schemeClr val="tx1">
                    <a:tint val="75000"/>
                  </a:schemeClr>
                </a:solidFill>
              </a:defRPr>
            </a:lvl2pPr>
            <a:lvl3pPr marL="1282700" indent="0" algn="ctr">
              <a:buNone/>
              <a:defRPr>
                <a:solidFill>
                  <a:schemeClr val="tx1">
                    <a:tint val="75000"/>
                  </a:schemeClr>
                </a:solidFill>
              </a:defRPr>
            </a:lvl3pPr>
            <a:lvl4pPr marL="1924050" indent="0" algn="ctr">
              <a:buNone/>
              <a:defRPr>
                <a:solidFill>
                  <a:schemeClr val="tx1">
                    <a:tint val="75000"/>
                  </a:schemeClr>
                </a:solidFill>
              </a:defRPr>
            </a:lvl4pPr>
            <a:lvl5pPr marL="2565400" indent="0" algn="ctr">
              <a:buNone/>
              <a:defRPr>
                <a:solidFill>
                  <a:schemeClr val="tx1">
                    <a:tint val="75000"/>
                  </a:schemeClr>
                </a:solidFill>
              </a:defRPr>
            </a:lvl5pPr>
            <a:lvl6pPr marL="3206750" indent="0" algn="ctr">
              <a:buNone/>
              <a:defRPr>
                <a:solidFill>
                  <a:schemeClr val="tx1">
                    <a:tint val="75000"/>
                  </a:schemeClr>
                </a:solidFill>
              </a:defRPr>
            </a:lvl6pPr>
            <a:lvl7pPr marL="3848100" indent="0" algn="ctr">
              <a:buNone/>
              <a:defRPr>
                <a:solidFill>
                  <a:schemeClr val="tx1">
                    <a:tint val="75000"/>
                  </a:schemeClr>
                </a:solidFill>
              </a:defRPr>
            </a:lvl7pPr>
            <a:lvl8pPr marL="4489450" indent="0" algn="ctr">
              <a:buNone/>
              <a:defRPr>
                <a:solidFill>
                  <a:schemeClr val="tx1">
                    <a:tint val="75000"/>
                  </a:schemeClr>
                </a:solidFill>
              </a:defRPr>
            </a:lvl8pPr>
            <a:lvl9pPr marL="5130800"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20"/>
            <a:ext cx="3000375" cy="386187"/>
          </a:xfrm>
          <a:prstGeom prst="rect">
            <a:avLst/>
          </a:prstGeom>
        </p:spPr>
        <p:txBody>
          <a:bodyPr lIns="121632" tIns="60815" rIns="121632" bIns="60815"/>
          <a:lstStyle>
            <a:lvl1pPr defTabSz="962025" eaLnBrk="1" fontAlgn="auto" hangingPunct="1">
              <a:spcBef>
                <a:spcPts val="0"/>
              </a:spcBef>
              <a:spcAft>
                <a:spcPts val="0"/>
              </a:spcAft>
              <a:defRPr>
                <a:latin typeface="+mn-lt"/>
                <a:ea typeface="+mn-ea"/>
              </a:defRPr>
            </a:lvl1pPr>
          </a:lstStyle>
          <a:p>
            <a:pPr>
              <a:defRPr/>
            </a:pPr>
            <a:fld id="{FC80D246-0390-4130-9F07-F57E3E44749A}" type="datetimeFigureOut">
              <a:rPr lang="zh-CN" altLang="en-US" sz="2000" smtClean="0">
                <a:solidFill>
                  <a:srgbClr val="000000"/>
                </a:solidFill>
              </a:rPr>
            </a:fld>
            <a:endParaRPr lang="zh-CN" altLang="en-US" sz="2000" dirty="0">
              <a:solidFill>
                <a:srgbClr val="000000"/>
              </a:solidFill>
            </a:endParaRPr>
          </a:p>
        </p:txBody>
      </p:sp>
      <p:sp>
        <p:nvSpPr>
          <p:cNvPr id="9" name="页脚占位符 4"/>
          <p:cNvSpPr>
            <a:spLocks noGrp="1"/>
          </p:cNvSpPr>
          <p:nvPr>
            <p:ph type="ftr" sz="quarter" idx="11"/>
          </p:nvPr>
        </p:nvSpPr>
        <p:spPr>
          <a:xfrm>
            <a:off x="4393406" y="6703620"/>
            <a:ext cx="4071938" cy="386187"/>
          </a:xfrm>
          <a:prstGeom prst="rect">
            <a:avLst/>
          </a:prstGeom>
        </p:spPr>
        <p:txBody>
          <a:bodyPr lIns="121632" tIns="60815" rIns="121632" bIns="60815"/>
          <a:lstStyle>
            <a:lvl1pPr defTabSz="962025"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9215447" y="6703620"/>
            <a:ext cx="3000375" cy="386187"/>
          </a:xfrm>
          <a:prstGeom prst="rect">
            <a:avLst/>
          </a:prstGeom>
        </p:spPr>
        <p:txBody>
          <a:bodyPr vert="horz" wrap="square" lIns="121632" tIns="60815" rIns="121632" bIns="60815" numCol="1" anchor="t" anchorCtr="0" compatLnSpc="1"/>
          <a:lstStyle>
            <a:lvl1pPr defTabSz="962025"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91231" tIns="45612" rIns="91231" bIns="45612"/>
          <a:lstStyle>
            <a:lvl1pPr marL="0" indent="0" algn="ctr">
              <a:buNone/>
              <a:defRPr>
                <a:solidFill>
                  <a:schemeClr val="tx1">
                    <a:tint val="75000"/>
                  </a:schemeClr>
                </a:solidFill>
              </a:defRPr>
            </a:lvl1pPr>
            <a:lvl2pPr marL="641350" indent="0" algn="ctr">
              <a:buNone/>
              <a:defRPr>
                <a:solidFill>
                  <a:schemeClr val="tx1">
                    <a:tint val="75000"/>
                  </a:schemeClr>
                </a:solidFill>
              </a:defRPr>
            </a:lvl2pPr>
            <a:lvl3pPr marL="1282700" indent="0" algn="ctr">
              <a:buNone/>
              <a:defRPr>
                <a:solidFill>
                  <a:schemeClr val="tx1">
                    <a:tint val="75000"/>
                  </a:schemeClr>
                </a:solidFill>
              </a:defRPr>
            </a:lvl3pPr>
            <a:lvl4pPr marL="1924050" indent="0" algn="ctr">
              <a:buNone/>
              <a:defRPr>
                <a:solidFill>
                  <a:schemeClr val="tx1">
                    <a:tint val="75000"/>
                  </a:schemeClr>
                </a:solidFill>
              </a:defRPr>
            </a:lvl4pPr>
            <a:lvl5pPr marL="2566035" indent="0" algn="ctr">
              <a:buNone/>
              <a:defRPr>
                <a:solidFill>
                  <a:schemeClr val="tx1">
                    <a:tint val="75000"/>
                  </a:schemeClr>
                </a:solidFill>
              </a:defRPr>
            </a:lvl5pPr>
            <a:lvl6pPr marL="3207385" indent="0" algn="ctr">
              <a:buNone/>
              <a:defRPr>
                <a:solidFill>
                  <a:schemeClr val="tx1">
                    <a:tint val="75000"/>
                  </a:schemeClr>
                </a:solidFill>
              </a:defRPr>
            </a:lvl6pPr>
            <a:lvl7pPr marL="3848735" indent="0" algn="ctr">
              <a:buNone/>
              <a:defRPr>
                <a:solidFill>
                  <a:schemeClr val="tx1">
                    <a:tint val="75000"/>
                  </a:schemeClr>
                </a:solidFill>
              </a:defRPr>
            </a:lvl7pPr>
            <a:lvl8pPr marL="4490085" indent="0" algn="ctr">
              <a:buNone/>
              <a:defRPr>
                <a:solidFill>
                  <a:schemeClr val="tx1">
                    <a:tint val="75000"/>
                  </a:schemeClr>
                </a:solidFill>
              </a:defRPr>
            </a:lvl8pPr>
            <a:lvl9pPr marL="5131435"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18"/>
            <a:ext cx="3000375" cy="386187"/>
          </a:xfrm>
          <a:prstGeom prst="rect">
            <a:avLst/>
          </a:prstGeom>
        </p:spPr>
        <p:txBody>
          <a:bodyPr lIns="91231" tIns="45612" rIns="91231" bIns="45612"/>
          <a:lstStyle>
            <a:lvl1pPr defTabSz="962025" eaLnBrk="1" fontAlgn="auto" hangingPunct="1">
              <a:spcBef>
                <a:spcPts val="0"/>
              </a:spcBef>
              <a:spcAft>
                <a:spcPts val="0"/>
              </a:spcAft>
              <a:defRPr>
                <a:latin typeface="+mn-lt"/>
                <a:ea typeface="+mn-ea"/>
              </a:defRPr>
            </a:lvl1pPr>
          </a:lstStyle>
          <a:p>
            <a:pPr>
              <a:defRPr/>
            </a:pPr>
            <a:fld id="{FC80D246-0390-4130-9F07-F57E3E44749A}" type="datetimeFigureOut">
              <a:rPr lang="zh-CN" altLang="en-US" sz="2000" smtClean="0">
                <a:solidFill>
                  <a:srgbClr val="000000"/>
                </a:solidFill>
              </a:rPr>
            </a:fld>
            <a:endParaRPr lang="zh-CN" altLang="en-US" sz="2000" dirty="0">
              <a:solidFill>
                <a:srgbClr val="000000"/>
              </a:solidFill>
            </a:endParaRPr>
          </a:p>
        </p:txBody>
      </p:sp>
      <p:sp>
        <p:nvSpPr>
          <p:cNvPr id="9" name="页脚占位符 4"/>
          <p:cNvSpPr>
            <a:spLocks noGrp="1"/>
          </p:cNvSpPr>
          <p:nvPr>
            <p:ph type="ftr" sz="quarter" idx="11"/>
          </p:nvPr>
        </p:nvSpPr>
        <p:spPr>
          <a:xfrm>
            <a:off x="4393406" y="6703618"/>
            <a:ext cx="4071938" cy="386187"/>
          </a:xfrm>
          <a:prstGeom prst="rect">
            <a:avLst/>
          </a:prstGeom>
        </p:spPr>
        <p:txBody>
          <a:bodyPr lIns="91231" tIns="45612" rIns="91231" bIns="45612"/>
          <a:lstStyle>
            <a:lvl1pPr defTabSz="962025"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9215447" y="6703618"/>
            <a:ext cx="3000375" cy="386187"/>
          </a:xfrm>
          <a:prstGeom prst="rect">
            <a:avLst/>
          </a:prstGeom>
        </p:spPr>
        <p:txBody>
          <a:bodyPr vert="horz" wrap="square" lIns="91231" tIns="45612" rIns="91231" bIns="45612" numCol="1" anchor="t" anchorCtr="0" compatLnSpc="1"/>
          <a:lstStyle>
            <a:lvl1pPr defTabSz="962025"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231" tIns="45612" rIns="91231" bIns="45612"/>
          <a:lstStyle/>
          <a:p>
            <a:r>
              <a:rPr lang="zh-CN" altLang="en-US"/>
              <a:t>单击此处编辑母版标题样式</a:t>
            </a:r>
            <a:endParaRPr lang="zh-CN" altLang="en-US"/>
          </a:p>
        </p:txBody>
      </p:sp>
      <p:sp>
        <p:nvSpPr>
          <p:cNvPr id="3" name="内容占位符 2"/>
          <p:cNvSpPr>
            <a:spLocks noGrp="1"/>
          </p:cNvSpPr>
          <p:nvPr>
            <p:ph idx="1"/>
          </p:nvPr>
        </p:nvSpPr>
        <p:spPr/>
        <p:txBody>
          <a:bodyPr lIns="91231" tIns="45612" rIns="91231" bIns="45612"/>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1"/>
          <p:cNvSpPr>
            <a:spLocks noGrp="1" noChangeArrowheads="1"/>
          </p:cNvSpPr>
          <p:nvPr>
            <p:ph type="dt" sz="half" idx="10"/>
          </p:nvPr>
        </p:nvSpPr>
        <p:spPr/>
        <p:txBody>
          <a:bodyPr lIns="91231" tIns="45612" rIns="91231" bIns="45612"/>
          <a:lstStyle>
            <a:lvl1pPr defTabSz="962025" fontAlgn="base">
              <a:spcBef>
                <a:spcPct val="0"/>
              </a:spcBef>
              <a:spcAft>
                <a:spcPct val="0"/>
              </a:spcAft>
              <a:defRPr/>
            </a:lvl1pPr>
          </a:lstStyle>
          <a:p>
            <a:pPr>
              <a:defRPr/>
            </a:pPr>
            <a:fld id="{E8757813-3776-4E6A-884A-51BAEE4B7293}" type="datetime1">
              <a:rPr lang="zh-CN" altLang="en-US" sz="2000" smtClean="0">
                <a:solidFill>
                  <a:srgbClr val="000000"/>
                </a:solidFill>
              </a:rPr>
            </a:fld>
            <a:endParaRPr lang="en-US" altLang="zh-CN" sz="2000">
              <a:solidFill>
                <a:srgbClr val="000000"/>
              </a:solidFill>
            </a:endParaRPr>
          </a:p>
        </p:txBody>
      </p:sp>
      <p:sp>
        <p:nvSpPr>
          <p:cNvPr id="5" name="Rectangle 12"/>
          <p:cNvSpPr>
            <a:spLocks noGrp="1" noChangeArrowheads="1"/>
          </p:cNvSpPr>
          <p:nvPr>
            <p:ph type="ftr" sz="quarter" idx="11"/>
          </p:nvPr>
        </p:nvSpPr>
        <p:spPr/>
        <p:txBody>
          <a:bodyPr lIns="91231" tIns="45612" rIns="91231" bIns="45612"/>
          <a:lstStyle>
            <a:lvl1pPr defTabSz="962025" fontAlgn="base">
              <a:spcBef>
                <a:spcPct val="0"/>
              </a:spcBef>
              <a:spcAft>
                <a:spcPct val="0"/>
              </a:spcAft>
              <a:defRPr/>
            </a:lvl1pPr>
          </a:lstStyle>
          <a:p>
            <a:pPr>
              <a:defRPr/>
            </a:pPr>
            <a:endParaRPr lang="en-US" altLang="zh-CN" sz="2000">
              <a:solidFill>
                <a:srgbClr val="000000"/>
              </a:solidFill>
            </a:endParaRPr>
          </a:p>
        </p:txBody>
      </p:sp>
      <p:sp>
        <p:nvSpPr>
          <p:cNvPr id="6" name="Rectangle 13"/>
          <p:cNvSpPr>
            <a:spLocks noGrp="1" noChangeArrowheads="1"/>
          </p:cNvSpPr>
          <p:nvPr>
            <p:ph type="sldNum" sz="quarter" idx="12"/>
          </p:nvPr>
        </p:nvSpPr>
        <p:spPr>
          <a:xfrm>
            <a:off x="11412375" y="6568672"/>
            <a:ext cx="2892783" cy="384175"/>
          </a:xfrm>
          <a:prstGeom prst="rect">
            <a:avLst/>
          </a:prstGeom>
        </p:spPr>
        <p:txBody>
          <a:bodyPr lIns="91231" tIns="45612" rIns="91231" bIns="45612"/>
          <a:lstStyle>
            <a:lvl1pPr defTabSz="962025" fontAlgn="base">
              <a:spcBef>
                <a:spcPct val="0"/>
              </a:spcBef>
              <a:spcAft>
                <a:spcPct val="0"/>
              </a:spcAft>
              <a:defRPr/>
            </a:lvl1pPr>
          </a:lstStyle>
          <a:p>
            <a:pPr>
              <a:defRPr/>
            </a:pPr>
            <a:fld id="{B830390E-35F6-4BBE-824F-D5EF32A4B5F4}" type="slidenum">
              <a:rPr lang="zh-CN" altLang="en-US" sz="2000" smtClean="0">
                <a:solidFill>
                  <a:srgbClr val="000000"/>
                </a:solidFill>
              </a:rPr>
            </a:fld>
            <a:endParaRPr lang="en-US" altLang="zh-CN"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884038" y="1328265"/>
            <a:ext cx="11090672" cy="5058305"/>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4" name="Date Placeholder 3"/>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fld id="{67D6D5B0-95A4-42B4-9273-CBAC0B0CD175}" type="datetime1">
              <a:rPr lang="zh-CN" altLang="en-US" noProof="1" smtClean="0">
                <a:solidFill>
                  <a:srgbClr val="9D9D9D"/>
                </a:solidFill>
                <a:latin typeface="Arial" panose="020B0604020202020204" pitchFamily="34" charset="0"/>
                <a:ea typeface="+mn-ea"/>
              </a:rPr>
            </a:fld>
            <a:endParaRPr lang="en-US" altLang="en-US" noProof="1">
              <a:solidFill>
                <a:srgbClr val="9D9D9D"/>
              </a:solidFill>
              <a:latin typeface="Arial" panose="020B0604020202020204" pitchFamily="34" charset="0"/>
            </a:endParaRPr>
          </a:p>
        </p:txBody>
      </p:sp>
      <p:sp>
        <p:nvSpPr>
          <p:cNvPr id="5" name="Footer Placeholder 4"/>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en-US" strike="noStrike" noProof="1"/>
          </a:p>
        </p:txBody>
      </p:sp>
      <p:sp>
        <p:nvSpPr>
          <p:cNvPr id="6" name="Slide Number Placeholder 5"/>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48F63A3B-78C7-47BE-AE5E-E10140E04643}" type="slidenum">
              <a:rPr lang="en-US" strike="noStrike" noProof="1" dirty="0">
                <a:latin typeface="+mn-lt"/>
                <a:ea typeface="+mn-ea"/>
                <a:cs typeface="+mn-cs"/>
              </a:rPr>
            </a:fld>
            <a:endParaRPr lang="en-US" strike="noStrike" noProof="1"/>
          </a:p>
        </p:txBody>
      </p:sp>
      <p:sp>
        <p:nvSpPr>
          <p:cNvPr id="7" name="日期占位符 6"/>
          <p:cNvSpPr>
            <a:spLocks noGrp="1"/>
          </p:cNvSpPr>
          <p:nvPr>
            <p:ph type="dt" sz="half" idx="20"/>
          </p:nvPr>
        </p:nvSpPr>
        <p:spPr>
          <a:xfrm>
            <a:off x="884040" y="6703594"/>
            <a:ext cx="2893219" cy="385072"/>
          </a:xfrm>
          <a:prstGeom prst="rect">
            <a:avLst/>
          </a:prstGeom>
        </p:spPr>
        <p:txBody>
          <a:bodyPr vert="horz" lIns="91323" tIns="45662" rIns="91323" bIns="45662" rtlCol="0" anchor="ctr"/>
          <a:lstStyle/>
          <a:p>
            <a:pPr fontAlgn="auto"/>
            <a:fld id="{A0F35C82-0721-444E-856A-1A24F435070C}" type="datetimeFigureOut">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8" name="页脚占位符 7"/>
          <p:cNvSpPr>
            <a:spLocks noGrp="1"/>
          </p:cNvSpPr>
          <p:nvPr>
            <p:ph type="ftr" sz="quarter" idx="2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9" name="灯片编号占位符 8"/>
          <p:cNvSpPr>
            <a:spLocks noGrp="1"/>
          </p:cNvSpPr>
          <p:nvPr>
            <p:ph type="sldNum" sz="quarter" idx="2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71" y="6704040"/>
            <a:ext cx="2892783" cy="384175"/>
          </a:xfrm>
          <a:prstGeom prst="rect">
            <a:avLst/>
          </a:prstGeom>
        </p:spPr>
        <p:txBody>
          <a:bodyPr lIns="91253" tIns="45621" rIns="91253" bIns="45621"/>
          <a:lstStyle>
            <a:lvl1pPr defTabSz="962660"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4259804" y="6704040"/>
            <a:ext cx="4339173" cy="384175"/>
          </a:xfrm>
          <a:prstGeom prst="rect">
            <a:avLst/>
          </a:prstGeom>
        </p:spPr>
        <p:txBody>
          <a:bodyPr lIns="91253" tIns="45621" rIns="91253" bIns="45621"/>
          <a:lstStyle>
            <a:lvl1pPr defTabSz="962660" fontAlgn="base">
              <a:spcBef>
                <a:spcPct val="0"/>
              </a:spcBef>
              <a:spcAft>
                <a:spcPct val="0"/>
              </a:spcAft>
              <a:defRPr/>
            </a:lvl1pPr>
          </a:lstStyle>
          <a:p>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525719" y="6496645"/>
            <a:ext cx="2892783" cy="384175"/>
          </a:xfrm>
          <a:prstGeom prst="rect">
            <a:avLst/>
          </a:prstGeom>
        </p:spPr>
        <p:txBody>
          <a:bodyPr lIns="91253" tIns="45621" rIns="91253" bIns="45621"/>
          <a:lstStyle>
            <a:lvl1pPr defTabSz="962660" fontAlgn="base">
              <a:spcBef>
                <a:spcPct val="0"/>
              </a:spcBef>
              <a:spcAft>
                <a:spcPct val="0"/>
              </a:spcAft>
              <a:defRPr/>
            </a:lvl1pPr>
          </a:lstStyle>
          <a:p>
            <a:fld id="{8C92ADDF-ABC6-4EEC-846D-A1AE2D410679}"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121660" tIns="60832" rIns="121660" bIns="60832"/>
          <a:lstStyle>
            <a:lvl1pPr marL="0" indent="0" algn="ctr">
              <a:buNone/>
              <a:defRPr>
                <a:solidFill>
                  <a:schemeClr val="tx1">
                    <a:tint val="75000"/>
                  </a:schemeClr>
                </a:solidFill>
              </a:defRPr>
            </a:lvl1pPr>
            <a:lvl2pPr marL="641350" indent="0" algn="ctr">
              <a:buNone/>
              <a:defRPr>
                <a:solidFill>
                  <a:schemeClr val="tx1">
                    <a:tint val="75000"/>
                  </a:schemeClr>
                </a:solidFill>
              </a:defRPr>
            </a:lvl2pPr>
            <a:lvl3pPr marL="1283335" indent="0" algn="ctr">
              <a:buNone/>
              <a:defRPr>
                <a:solidFill>
                  <a:schemeClr val="tx1">
                    <a:tint val="75000"/>
                  </a:schemeClr>
                </a:solidFill>
              </a:defRPr>
            </a:lvl3pPr>
            <a:lvl4pPr marL="1924685" indent="0" algn="ctr">
              <a:buNone/>
              <a:defRPr>
                <a:solidFill>
                  <a:schemeClr val="tx1">
                    <a:tint val="75000"/>
                  </a:schemeClr>
                </a:solidFill>
              </a:defRPr>
            </a:lvl4pPr>
            <a:lvl5pPr marL="2566035" indent="0" algn="ctr">
              <a:buNone/>
              <a:defRPr>
                <a:solidFill>
                  <a:schemeClr val="tx1">
                    <a:tint val="75000"/>
                  </a:schemeClr>
                </a:solidFill>
              </a:defRPr>
            </a:lvl5pPr>
            <a:lvl6pPr marL="3207385" indent="0" algn="ctr">
              <a:buNone/>
              <a:defRPr>
                <a:solidFill>
                  <a:schemeClr val="tx1">
                    <a:tint val="75000"/>
                  </a:schemeClr>
                </a:solidFill>
              </a:defRPr>
            </a:lvl6pPr>
            <a:lvl7pPr marL="3849370" indent="0" algn="ctr">
              <a:buNone/>
              <a:defRPr>
                <a:solidFill>
                  <a:schemeClr val="tx1">
                    <a:tint val="75000"/>
                  </a:schemeClr>
                </a:solidFill>
              </a:defRPr>
            </a:lvl7pPr>
            <a:lvl8pPr marL="4490720" indent="0" algn="ctr">
              <a:buNone/>
              <a:defRPr>
                <a:solidFill>
                  <a:schemeClr val="tx1">
                    <a:tint val="75000"/>
                  </a:schemeClr>
                </a:solidFill>
              </a:defRPr>
            </a:lvl8pPr>
            <a:lvl9pPr marL="5132070"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20"/>
            <a:ext cx="3000375" cy="386187"/>
          </a:xfrm>
          <a:prstGeom prst="rect">
            <a:avLst/>
          </a:prstGeom>
        </p:spPr>
        <p:txBody>
          <a:bodyPr lIns="121660" tIns="60832" rIns="121660" bIns="60832"/>
          <a:lstStyle>
            <a:lvl1pPr defTabSz="962660" eaLnBrk="1" fontAlgn="auto" hangingPunct="1">
              <a:spcBef>
                <a:spcPts val="0"/>
              </a:spcBef>
              <a:spcAft>
                <a:spcPts val="0"/>
              </a:spcAft>
              <a:defRPr>
                <a:latin typeface="+mn-lt"/>
                <a:ea typeface="+mn-ea"/>
              </a:defRPr>
            </a:lvl1pPr>
          </a:lstStyle>
          <a:p>
            <a:pPr>
              <a:defRPr/>
            </a:pPr>
            <a:fld id="{FC80D246-0390-4130-9F07-F57E3E44749A}" type="datetimeFigureOut">
              <a:rPr lang="zh-CN" altLang="en-US" sz="2000" smtClean="0">
                <a:solidFill>
                  <a:srgbClr val="000000"/>
                </a:solidFill>
              </a:rPr>
            </a:fld>
            <a:endParaRPr lang="zh-CN" altLang="en-US" sz="2000" dirty="0">
              <a:solidFill>
                <a:srgbClr val="000000"/>
              </a:solidFill>
            </a:endParaRPr>
          </a:p>
        </p:txBody>
      </p:sp>
      <p:sp>
        <p:nvSpPr>
          <p:cNvPr id="9" name="页脚占位符 4"/>
          <p:cNvSpPr>
            <a:spLocks noGrp="1"/>
          </p:cNvSpPr>
          <p:nvPr>
            <p:ph type="ftr" sz="quarter" idx="11"/>
          </p:nvPr>
        </p:nvSpPr>
        <p:spPr>
          <a:xfrm>
            <a:off x="4393406" y="6703620"/>
            <a:ext cx="4071938" cy="386187"/>
          </a:xfrm>
          <a:prstGeom prst="rect">
            <a:avLst/>
          </a:prstGeom>
        </p:spPr>
        <p:txBody>
          <a:bodyPr lIns="121660" tIns="60832" rIns="121660" bIns="60832"/>
          <a:lstStyle>
            <a:lvl1pPr defTabSz="962660"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91253" tIns="45621" rIns="91253" bIns="45621"/>
          <a:lstStyle>
            <a:lvl1pPr marL="0" indent="0" algn="ctr">
              <a:buNone/>
              <a:defRPr>
                <a:solidFill>
                  <a:schemeClr val="tx1">
                    <a:tint val="75000"/>
                  </a:schemeClr>
                </a:solidFill>
              </a:defRPr>
            </a:lvl1pPr>
            <a:lvl2pPr marL="641350" indent="0" algn="ctr">
              <a:buNone/>
              <a:defRPr>
                <a:solidFill>
                  <a:schemeClr val="tx1">
                    <a:tint val="75000"/>
                  </a:schemeClr>
                </a:solidFill>
              </a:defRPr>
            </a:lvl2pPr>
            <a:lvl3pPr marL="1283335" indent="0" algn="ctr">
              <a:buNone/>
              <a:defRPr>
                <a:solidFill>
                  <a:schemeClr val="tx1">
                    <a:tint val="75000"/>
                  </a:schemeClr>
                </a:solidFill>
              </a:defRPr>
            </a:lvl3pPr>
            <a:lvl4pPr marL="1924685" indent="0" algn="ctr">
              <a:buNone/>
              <a:defRPr>
                <a:solidFill>
                  <a:schemeClr val="tx1">
                    <a:tint val="75000"/>
                  </a:schemeClr>
                </a:solidFill>
              </a:defRPr>
            </a:lvl4pPr>
            <a:lvl5pPr marL="2566670" indent="0" algn="ctr">
              <a:buNone/>
              <a:defRPr>
                <a:solidFill>
                  <a:schemeClr val="tx1">
                    <a:tint val="75000"/>
                  </a:schemeClr>
                </a:solidFill>
              </a:defRPr>
            </a:lvl5pPr>
            <a:lvl6pPr marL="3208020" indent="0" algn="ctr">
              <a:buNone/>
              <a:defRPr>
                <a:solidFill>
                  <a:schemeClr val="tx1">
                    <a:tint val="75000"/>
                  </a:schemeClr>
                </a:solidFill>
              </a:defRPr>
            </a:lvl6pPr>
            <a:lvl7pPr marL="3849370" indent="0" algn="ctr">
              <a:buNone/>
              <a:defRPr>
                <a:solidFill>
                  <a:schemeClr val="tx1">
                    <a:tint val="75000"/>
                  </a:schemeClr>
                </a:solidFill>
              </a:defRPr>
            </a:lvl7pPr>
            <a:lvl8pPr marL="4491355" indent="0" algn="ctr">
              <a:buNone/>
              <a:defRPr>
                <a:solidFill>
                  <a:schemeClr val="tx1">
                    <a:tint val="75000"/>
                  </a:schemeClr>
                </a:solidFill>
              </a:defRPr>
            </a:lvl8pPr>
            <a:lvl9pPr marL="5132705"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18"/>
            <a:ext cx="3000375" cy="386187"/>
          </a:xfrm>
          <a:prstGeom prst="rect">
            <a:avLst/>
          </a:prstGeom>
        </p:spPr>
        <p:txBody>
          <a:bodyPr lIns="91253" tIns="45621" rIns="91253" bIns="45621"/>
          <a:lstStyle>
            <a:lvl1pPr defTabSz="962660" eaLnBrk="1" fontAlgn="auto" hangingPunct="1">
              <a:spcBef>
                <a:spcPts val="0"/>
              </a:spcBef>
              <a:spcAft>
                <a:spcPts val="0"/>
              </a:spcAft>
              <a:defRPr>
                <a:latin typeface="+mn-lt"/>
                <a:ea typeface="+mn-ea"/>
              </a:defRPr>
            </a:lvl1pPr>
          </a:lstStyle>
          <a:p>
            <a:pPr>
              <a:defRPr/>
            </a:pPr>
            <a:fld id="{FC80D246-0390-4130-9F07-F57E3E44749A}" type="datetimeFigureOut">
              <a:rPr lang="zh-CN" altLang="en-US" sz="2000" smtClean="0">
                <a:solidFill>
                  <a:srgbClr val="000000"/>
                </a:solidFill>
              </a:rPr>
            </a:fld>
            <a:endParaRPr lang="zh-CN" altLang="en-US" sz="2000" dirty="0">
              <a:solidFill>
                <a:srgbClr val="000000"/>
              </a:solidFill>
            </a:endParaRPr>
          </a:p>
        </p:txBody>
      </p:sp>
      <p:sp>
        <p:nvSpPr>
          <p:cNvPr id="9" name="页脚占位符 4"/>
          <p:cNvSpPr>
            <a:spLocks noGrp="1"/>
          </p:cNvSpPr>
          <p:nvPr>
            <p:ph type="ftr" sz="quarter" idx="11"/>
          </p:nvPr>
        </p:nvSpPr>
        <p:spPr>
          <a:xfrm>
            <a:off x="4393406" y="6703618"/>
            <a:ext cx="4071938" cy="386187"/>
          </a:xfrm>
          <a:prstGeom prst="rect">
            <a:avLst/>
          </a:prstGeom>
        </p:spPr>
        <p:txBody>
          <a:bodyPr lIns="91253" tIns="45621" rIns="91253" bIns="45621"/>
          <a:lstStyle>
            <a:lvl1pPr defTabSz="962660"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9215447" y="6703618"/>
            <a:ext cx="3000375" cy="386187"/>
          </a:xfrm>
          <a:prstGeom prst="rect">
            <a:avLst/>
          </a:prstGeom>
        </p:spPr>
        <p:txBody>
          <a:bodyPr vert="horz" wrap="square" lIns="91253" tIns="45621" rIns="91253" bIns="45621" numCol="1" anchor="t" anchorCtr="0" compatLnSpc="1"/>
          <a:lstStyle>
            <a:lvl1pPr defTabSz="962660"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253" tIns="45621" rIns="91253" bIns="45621"/>
          <a:lstStyle/>
          <a:p>
            <a:r>
              <a:rPr lang="zh-CN" altLang="en-US"/>
              <a:t>单击此处编辑母版标题样式</a:t>
            </a:r>
            <a:endParaRPr lang="zh-CN" altLang="en-US"/>
          </a:p>
        </p:txBody>
      </p:sp>
      <p:sp>
        <p:nvSpPr>
          <p:cNvPr id="3" name="内容占位符 2"/>
          <p:cNvSpPr>
            <a:spLocks noGrp="1"/>
          </p:cNvSpPr>
          <p:nvPr>
            <p:ph idx="1"/>
          </p:nvPr>
        </p:nvSpPr>
        <p:spPr/>
        <p:txBody>
          <a:bodyPr lIns="91253" tIns="45621" rIns="91253" bIns="4562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p:txBody>
          <a:bodyPr lIns="91253" tIns="45621" rIns="91253" bIns="45621"/>
          <a:lstStyle>
            <a:lvl1pPr defTabSz="962660" fontAlgn="base">
              <a:spcBef>
                <a:spcPct val="0"/>
              </a:spcBef>
              <a:spcAft>
                <a:spcPct val="0"/>
              </a:spcAft>
              <a:defRPr/>
            </a:lvl1pPr>
          </a:lstStyle>
          <a:p>
            <a:pPr>
              <a:defRPr/>
            </a:pPr>
            <a:fld id="{E8757813-3776-4E6A-884A-51BAEE4B7293}" type="datetime1">
              <a:rPr lang="zh-CN" altLang="en-US" sz="2000" smtClean="0">
                <a:solidFill>
                  <a:srgbClr val="000000"/>
                </a:solidFill>
              </a:rPr>
            </a:fld>
            <a:endParaRPr lang="en-US" altLang="zh-CN" sz="2000">
              <a:solidFill>
                <a:srgbClr val="000000"/>
              </a:solidFill>
            </a:endParaRPr>
          </a:p>
        </p:txBody>
      </p:sp>
      <p:sp>
        <p:nvSpPr>
          <p:cNvPr id="5" name="Rectangle 12"/>
          <p:cNvSpPr>
            <a:spLocks noGrp="1" noChangeArrowheads="1"/>
          </p:cNvSpPr>
          <p:nvPr>
            <p:ph type="ftr" sz="quarter" idx="11"/>
          </p:nvPr>
        </p:nvSpPr>
        <p:spPr/>
        <p:txBody>
          <a:bodyPr lIns="91253" tIns="45621" rIns="91253" bIns="45621"/>
          <a:lstStyle>
            <a:lvl1pPr defTabSz="962660" fontAlgn="base">
              <a:spcBef>
                <a:spcPct val="0"/>
              </a:spcBef>
              <a:spcAft>
                <a:spcPct val="0"/>
              </a:spcAft>
              <a:defRPr/>
            </a:lvl1pPr>
          </a:lstStyle>
          <a:p>
            <a:pPr>
              <a:defRPr/>
            </a:pPr>
            <a:endParaRPr lang="en-US" altLang="zh-CN" sz="2000">
              <a:solidFill>
                <a:srgbClr val="000000"/>
              </a:solidFill>
            </a:endParaRPr>
          </a:p>
        </p:txBody>
      </p:sp>
      <p:sp>
        <p:nvSpPr>
          <p:cNvPr id="6" name="Rectangle 13"/>
          <p:cNvSpPr>
            <a:spLocks noGrp="1" noChangeArrowheads="1"/>
          </p:cNvSpPr>
          <p:nvPr>
            <p:ph type="sldNum" sz="quarter" idx="12"/>
          </p:nvPr>
        </p:nvSpPr>
        <p:spPr>
          <a:xfrm>
            <a:off x="11412374" y="6568669"/>
            <a:ext cx="2892783" cy="384175"/>
          </a:xfrm>
          <a:prstGeom prst="rect">
            <a:avLst/>
          </a:prstGeom>
        </p:spPr>
        <p:txBody>
          <a:bodyPr lIns="91253" tIns="45621" rIns="91253" bIns="45621"/>
          <a:lstStyle>
            <a:lvl1pPr defTabSz="962660" fontAlgn="base">
              <a:spcBef>
                <a:spcPct val="0"/>
              </a:spcBef>
              <a:spcAft>
                <a:spcPct val="0"/>
              </a:spcAft>
              <a:defRPr/>
            </a:lvl1pPr>
          </a:lstStyle>
          <a:p>
            <a:pPr>
              <a:defRPr/>
            </a:pPr>
            <a:fld id="{B830390E-35F6-4BBE-824F-D5EF32A4B5F4}" type="slidenum">
              <a:rPr lang="zh-CN" altLang="en-US" sz="2000" smtClean="0">
                <a:solidFill>
                  <a:srgbClr val="000000"/>
                </a:solidFill>
              </a:rPr>
            </a:fld>
            <a:endParaRPr lang="en-US" altLang="zh-CN"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3787" y="2246695"/>
            <a:ext cx="10931178" cy="1550360"/>
          </a:xfrm>
          <a:prstGeom prst="rect">
            <a:avLst/>
          </a:prstGeom>
        </p:spPr>
        <p:txBody>
          <a:bodyPr lIns="91253" tIns="45621" rIns="91253" bIns="45621"/>
          <a:lstStyle/>
          <a:p>
            <a:r>
              <a:rPr lang="zh-CN" altLang="en-US"/>
              <a:t>单击此处编辑母版标题样式</a:t>
            </a:r>
            <a:endParaRPr lang="zh-CN" altLang="en-US"/>
          </a:p>
        </p:txBody>
      </p:sp>
      <p:sp>
        <p:nvSpPr>
          <p:cNvPr id="3" name="副标题 2"/>
          <p:cNvSpPr>
            <a:spLocks noGrp="1"/>
          </p:cNvSpPr>
          <p:nvPr>
            <p:ph type="subTitle" idx="1"/>
          </p:nvPr>
        </p:nvSpPr>
        <p:spPr>
          <a:xfrm>
            <a:off x="1929345" y="4098267"/>
            <a:ext cx="9000062" cy="1848028"/>
          </a:xfrm>
          <a:prstGeom prst="rect">
            <a:avLst/>
          </a:prstGeom>
        </p:spPr>
        <p:txBody>
          <a:bodyPr lIns="91253" tIns="45621" rIns="91253" bIns="45621"/>
          <a:lstStyle>
            <a:lvl1pPr marL="0" indent="0" algn="ctr">
              <a:buNone/>
              <a:defRPr/>
            </a:lvl1pPr>
            <a:lvl2pPr marL="509270" indent="0" algn="ctr">
              <a:buNone/>
              <a:defRPr/>
            </a:lvl2pPr>
            <a:lvl3pPr marL="1018540" indent="0" algn="ctr">
              <a:buNone/>
              <a:defRPr/>
            </a:lvl3pPr>
            <a:lvl4pPr marL="1527810" indent="0" algn="ctr">
              <a:buNone/>
              <a:defRPr/>
            </a:lvl4pPr>
            <a:lvl5pPr marL="2036445" indent="0" algn="ctr">
              <a:buNone/>
              <a:defRPr/>
            </a:lvl5pPr>
            <a:lvl6pPr marL="2545715" indent="0" algn="ctr">
              <a:buNone/>
              <a:defRPr/>
            </a:lvl6pPr>
            <a:lvl7pPr marL="3054985" indent="0" algn="ctr">
              <a:buNone/>
              <a:defRPr/>
            </a:lvl7pPr>
            <a:lvl8pPr marL="3564255" indent="0" algn="ctr">
              <a:buNone/>
              <a:defRPr/>
            </a:lvl8pPr>
            <a:lvl9pPr marL="4073525" indent="0" algn="ctr">
              <a:buNone/>
              <a:defRPr/>
            </a:lvl9pPr>
          </a:lstStyle>
          <a:p>
            <a:r>
              <a:rPr lang="zh-CN" altLang="en-US"/>
              <a:t>单击此处编辑母版副标题样式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62" y="6704033"/>
            <a:ext cx="2892783" cy="384175"/>
          </a:xfrm>
          <a:prstGeom prst="rect">
            <a:avLst/>
          </a:prstGeom>
        </p:spPr>
        <p:txBody>
          <a:bodyPr lIns="91323" tIns="45662" rIns="91323" bIns="45662"/>
          <a:lstStyle/>
          <a:p>
            <a:endParaRPr lang="zh-CN" altLang="en-US">
              <a:solidFill>
                <a:srgbClr val="000000"/>
              </a:solidFill>
            </a:endParaRPr>
          </a:p>
        </p:txBody>
      </p:sp>
      <p:sp>
        <p:nvSpPr>
          <p:cNvPr id="3" name="页脚占位符 2"/>
          <p:cNvSpPr>
            <a:spLocks noGrp="1"/>
          </p:cNvSpPr>
          <p:nvPr>
            <p:ph type="ftr" sz="quarter" idx="11"/>
          </p:nvPr>
        </p:nvSpPr>
        <p:spPr>
          <a:xfrm>
            <a:off x="4259798" y="6704033"/>
            <a:ext cx="4339173" cy="384175"/>
          </a:xfrm>
          <a:prstGeom prst="rect">
            <a:avLst/>
          </a:prstGeom>
        </p:spPr>
        <p:txBody>
          <a:bodyPr lIns="91323" tIns="45662" rIns="91323" bIns="45662"/>
          <a:lstStyle/>
          <a:p>
            <a:endParaRPr lang="zh-CN" altLang="en-US"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1178" y="4299810"/>
            <a:ext cx="10958958" cy="1541960"/>
          </a:xfrm>
          <a:prstGeom prst="rect">
            <a:avLst/>
          </a:prstGeom>
        </p:spPr>
        <p:txBody>
          <a:bodyPr lIns="114657" tIns="57327" rIns="114657" bIns="57327"/>
          <a:lstStyle/>
          <a:p>
            <a:r>
              <a:rPr lang="zh-CN" altLang="en-US"/>
              <a:t>单击此处编辑母版标题样式</a:t>
            </a:r>
            <a:endParaRPr lang="zh-CN" altLang="en-US"/>
          </a:p>
        </p:txBody>
      </p:sp>
      <p:sp>
        <p:nvSpPr>
          <p:cNvPr id="3" name="内容占位符 2"/>
          <p:cNvSpPr>
            <a:spLocks noGrp="1"/>
          </p:cNvSpPr>
          <p:nvPr>
            <p:ph idx="1"/>
          </p:nvPr>
        </p:nvSpPr>
        <p:spPr>
          <a:xfrm>
            <a:off x="1663155" y="2127940"/>
            <a:ext cx="10929938" cy="4339590"/>
          </a:xfrm>
          <a:prstGeom prst="rect">
            <a:avLst/>
          </a:prstGeom>
        </p:spPr>
        <p:txBody>
          <a:bodyPr lIns="114657" tIns="57327" rIns="114657" bIns="57327"/>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a:xfrm>
            <a:off x="1634133" y="6584736"/>
            <a:ext cx="2678906" cy="482177"/>
          </a:xfrm>
          <a:prstGeom prst="rect">
            <a:avLst/>
          </a:prstGeom>
        </p:spPr>
        <p:txBody>
          <a:bodyPr lIns="114657" tIns="57327" rIns="114657" bIns="57327"/>
          <a:lstStyle>
            <a:lvl1pPr>
              <a:defRPr/>
            </a:lvl1pPr>
          </a:lstStyle>
          <a:p>
            <a:pPr>
              <a:defRPr/>
            </a:pPr>
            <a:fld id="{ED4356FA-BCA5-47C4-A026-6ABCF38EFF02}" type="datetime1">
              <a:rPr lang="zh-CN" altLang="en-US">
                <a:solidFill>
                  <a:srgbClr val="000000"/>
                </a:solidFill>
              </a:rPr>
            </a:fld>
            <a:endParaRPr lang="en-US" altLang="zh-CN" dirty="0">
              <a:solidFill>
                <a:srgbClr val="000000"/>
              </a:solidFill>
            </a:endParaRPr>
          </a:p>
        </p:txBody>
      </p:sp>
      <p:sp>
        <p:nvSpPr>
          <p:cNvPr id="5" name="Rectangle 12"/>
          <p:cNvSpPr>
            <a:spLocks noGrp="1" noChangeArrowheads="1"/>
          </p:cNvSpPr>
          <p:nvPr>
            <p:ph type="ftr" sz="quarter" idx="11"/>
          </p:nvPr>
        </p:nvSpPr>
        <p:spPr>
          <a:xfrm>
            <a:off x="5143500" y="6584736"/>
            <a:ext cx="4071938" cy="482177"/>
          </a:xfrm>
          <a:prstGeom prst="rect">
            <a:avLst/>
          </a:prstGeom>
        </p:spPr>
        <p:txBody>
          <a:bodyPr lIns="114657" tIns="57327" rIns="114657" bIns="57327"/>
          <a:lstStyle>
            <a:lvl1pPr>
              <a:defRPr/>
            </a:lvl1pPr>
          </a:lstStyle>
          <a:p>
            <a:pPr>
              <a:defRPr/>
            </a:pPr>
            <a:endParaRPr lang="en-US" altLang="zh-CN" dirty="0">
              <a:solidFill>
                <a:srgbClr val="000000"/>
              </a:solidFill>
            </a:endParaRPr>
          </a:p>
        </p:txBody>
      </p:sp>
      <p:sp>
        <p:nvSpPr>
          <p:cNvPr id="6" name="Rectangle 13"/>
          <p:cNvSpPr>
            <a:spLocks noGrp="1" noChangeArrowheads="1"/>
          </p:cNvSpPr>
          <p:nvPr>
            <p:ph type="sldNum" sz="quarter" idx="12"/>
          </p:nvPr>
        </p:nvSpPr>
        <p:spPr>
          <a:xfrm>
            <a:off x="9903024" y="6584736"/>
            <a:ext cx="2678906" cy="482177"/>
          </a:xfrm>
          <a:prstGeom prst="rect">
            <a:avLst/>
          </a:prstGeom>
        </p:spPr>
        <p:txBody>
          <a:bodyPr lIns="114657" tIns="57327" rIns="114657" bIns="57327"/>
          <a:lstStyle>
            <a:lvl1pPr>
              <a:defRPr/>
            </a:lvl1pPr>
          </a:lstStyle>
          <a:p>
            <a:pPr>
              <a:defRPr/>
            </a:pPr>
            <a:fld id="{38718D46-E7CE-4F30-B9E5-930B15E5E580}" type="slidenum">
              <a:rPr lang="zh-CN" altLang="en-US">
                <a:solidFill>
                  <a:srgbClr val="000000"/>
                </a:solidFill>
              </a:rPr>
            </a:fld>
            <a:endParaRPr lang="en-US" altLang="zh-CN"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618507" y="226033"/>
            <a:ext cx="10958958" cy="1541960"/>
          </a:xfrm>
          <a:prstGeom prst="rect">
            <a:avLst/>
          </a:prstGeom>
        </p:spPr>
        <p:txBody>
          <a:bodyPr lIns="114657" tIns="57327" rIns="114657" bIns="57327"/>
          <a:lstStyle/>
          <a:p>
            <a:r>
              <a:rPr lang="zh-CN" altLang="en-US"/>
              <a:t>单击此处编辑母版标题样式</a:t>
            </a:r>
            <a:endParaRPr lang="zh-CN" altLang="en-US"/>
          </a:p>
        </p:txBody>
      </p:sp>
      <p:sp>
        <p:nvSpPr>
          <p:cNvPr id="3" name="表格占位符 2"/>
          <p:cNvSpPr>
            <a:spLocks noGrp="1"/>
          </p:cNvSpPr>
          <p:nvPr>
            <p:ph type="tbl" idx="1"/>
          </p:nvPr>
        </p:nvSpPr>
        <p:spPr>
          <a:xfrm>
            <a:off x="1663155" y="2127940"/>
            <a:ext cx="10929938" cy="4339590"/>
          </a:xfrm>
          <a:prstGeom prst="rect">
            <a:avLst/>
          </a:prstGeom>
        </p:spPr>
        <p:txBody>
          <a:bodyPr lIns="114657" tIns="57327" rIns="114657" bIns="57327"/>
          <a:lstStyle/>
          <a:p>
            <a:pPr lvl="0"/>
            <a:endParaRPr lang="zh-CN" altLang="en-US" noProof="0"/>
          </a:p>
        </p:txBody>
      </p:sp>
      <p:sp>
        <p:nvSpPr>
          <p:cNvPr id="4" name="Rectangle 11"/>
          <p:cNvSpPr>
            <a:spLocks noGrp="1" noChangeArrowheads="1"/>
          </p:cNvSpPr>
          <p:nvPr>
            <p:ph type="dt" sz="half" idx="10"/>
          </p:nvPr>
        </p:nvSpPr>
        <p:spPr>
          <a:xfrm>
            <a:off x="1634133" y="6584736"/>
            <a:ext cx="2678906" cy="482177"/>
          </a:xfrm>
          <a:prstGeom prst="rect">
            <a:avLst/>
          </a:prstGeom>
        </p:spPr>
        <p:txBody>
          <a:bodyPr lIns="114657" tIns="57327" rIns="114657" bIns="57327"/>
          <a:lstStyle>
            <a:lvl1pPr>
              <a:defRPr/>
            </a:lvl1pPr>
          </a:lstStyle>
          <a:p>
            <a:pPr>
              <a:defRPr/>
            </a:pPr>
            <a:fld id="{C42F40AA-0461-41A3-9E90-C5568798AB80}" type="datetime1">
              <a:rPr lang="zh-CN" altLang="en-US">
                <a:solidFill>
                  <a:srgbClr val="000000"/>
                </a:solidFill>
              </a:rPr>
            </a:fld>
            <a:endParaRPr lang="en-US" altLang="zh-CN" dirty="0">
              <a:solidFill>
                <a:srgbClr val="000000"/>
              </a:solidFill>
            </a:endParaRPr>
          </a:p>
        </p:txBody>
      </p:sp>
      <p:sp>
        <p:nvSpPr>
          <p:cNvPr id="5" name="Rectangle 12"/>
          <p:cNvSpPr>
            <a:spLocks noGrp="1" noChangeArrowheads="1"/>
          </p:cNvSpPr>
          <p:nvPr>
            <p:ph type="ftr" sz="quarter" idx="11"/>
          </p:nvPr>
        </p:nvSpPr>
        <p:spPr>
          <a:xfrm>
            <a:off x="5143500" y="6584736"/>
            <a:ext cx="4071938" cy="482177"/>
          </a:xfrm>
          <a:prstGeom prst="rect">
            <a:avLst/>
          </a:prstGeom>
        </p:spPr>
        <p:txBody>
          <a:bodyPr lIns="114657" tIns="57327" rIns="114657" bIns="57327"/>
          <a:lstStyle>
            <a:lvl1pPr>
              <a:defRPr/>
            </a:lvl1pPr>
          </a:lstStyle>
          <a:p>
            <a:pPr>
              <a:defRPr/>
            </a:pPr>
            <a:endParaRPr lang="en-US" altLang="zh-CN" dirty="0">
              <a:solidFill>
                <a:srgbClr val="000000"/>
              </a:solidFill>
            </a:endParaRPr>
          </a:p>
        </p:txBody>
      </p:sp>
      <p:sp>
        <p:nvSpPr>
          <p:cNvPr id="6" name="Rectangle 13"/>
          <p:cNvSpPr>
            <a:spLocks noGrp="1" noChangeArrowheads="1"/>
          </p:cNvSpPr>
          <p:nvPr>
            <p:ph type="sldNum" sz="quarter" idx="12"/>
          </p:nvPr>
        </p:nvSpPr>
        <p:spPr>
          <a:xfrm>
            <a:off x="9903024" y="6584736"/>
            <a:ext cx="2678906" cy="482177"/>
          </a:xfrm>
          <a:prstGeom prst="rect">
            <a:avLst/>
          </a:prstGeom>
        </p:spPr>
        <p:txBody>
          <a:bodyPr lIns="114657" tIns="57327" rIns="114657" bIns="57327"/>
          <a:lstStyle>
            <a:lvl1pPr>
              <a:defRPr/>
            </a:lvl1pPr>
          </a:lstStyle>
          <a:p>
            <a:pPr>
              <a:defRPr/>
            </a:pPr>
            <a:fld id="{D65F9C54-60E2-47FA-8EAD-9331BDD895B1}" type="slidenum">
              <a:rPr lang="zh-CN" altLang="en-US">
                <a:solidFill>
                  <a:srgbClr val="000000"/>
                </a:solidFill>
              </a:rPr>
            </a:fld>
            <a:endParaRPr lang="en-US" altLang="zh-CN"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11" name="矩形 3"/>
          <p:cNvSpPr/>
          <p:nvPr/>
        </p:nvSpPr>
        <p:spPr>
          <a:xfrm>
            <a:off x="3050605" y="3026998"/>
            <a:ext cx="488900" cy="1394630"/>
          </a:xfrm>
          <a:custGeom>
            <a:avLst/>
            <a:gdLst>
              <a:gd name="connsiteX0" fmla="*/ 0 w 235132"/>
              <a:gd name="connsiteY0" fmla="*/ 0 h 496389"/>
              <a:gd name="connsiteX1" fmla="*/ 235132 w 235132"/>
              <a:gd name="connsiteY1" fmla="*/ 0 h 496389"/>
              <a:gd name="connsiteX2" fmla="*/ 235132 w 235132"/>
              <a:gd name="connsiteY2" fmla="*/ 496389 h 496389"/>
              <a:gd name="connsiteX3" fmla="*/ 0 w 235132"/>
              <a:gd name="connsiteY3" fmla="*/ 496389 h 496389"/>
              <a:gd name="connsiteX4" fmla="*/ 0 w 235132"/>
              <a:gd name="connsiteY4" fmla="*/ 0 h 496389"/>
              <a:gd name="connsiteX0-1" fmla="*/ 0 w 243840"/>
              <a:gd name="connsiteY0-2" fmla="*/ 0 h 566058"/>
              <a:gd name="connsiteX1-3" fmla="*/ 235132 w 243840"/>
              <a:gd name="connsiteY1-4" fmla="*/ 0 h 566058"/>
              <a:gd name="connsiteX2-5" fmla="*/ 243840 w 243840"/>
              <a:gd name="connsiteY2-6" fmla="*/ 566058 h 566058"/>
              <a:gd name="connsiteX3-7" fmla="*/ 0 w 243840"/>
              <a:gd name="connsiteY3-8" fmla="*/ 496389 h 566058"/>
              <a:gd name="connsiteX4-9" fmla="*/ 0 w 243840"/>
              <a:gd name="connsiteY4-10" fmla="*/ 0 h 566058"/>
              <a:gd name="connsiteX0-11" fmla="*/ 0 w 235132"/>
              <a:gd name="connsiteY0-12" fmla="*/ 0 h 637965"/>
              <a:gd name="connsiteX1-13" fmla="*/ 235132 w 235132"/>
              <a:gd name="connsiteY1-14" fmla="*/ 0 h 637965"/>
              <a:gd name="connsiteX2-15" fmla="*/ 235131 w 235132"/>
              <a:gd name="connsiteY2-16" fmla="*/ 637965 h 637965"/>
              <a:gd name="connsiteX3-17" fmla="*/ 0 w 235132"/>
              <a:gd name="connsiteY3-18" fmla="*/ 496389 h 637965"/>
              <a:gd name="connsiteX4-19" fmla="*/ 0 w 235132"/>
              <a:gd name="connsiteY4-20" fmla="*/ 0 h 637965"/>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235132" h="637965">
                <a:moveTo>
                  <a:pt x="0" y="0"/>
                </a:moveTo>
                <a:lnTo>
                  <a:pt x="235132" y="0"/>
                </a:lnTo>
                <a:cubicBezTo>
                  <a:pt x="235132" y="212655"/>
                  <a:pt x="235131" y="425310"/>
                  <a:pt x="235131" y="637965"/>
                </a:cubicBezTo>
                <a:lnTo>
                  <a:pt x="0" y="49638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normAutofit/>
          </a:bodyPr>
          <a:lstStyle/>
          <a:p>
            <a:pPr algn="ctr" eaLnBrk="1" fontAlgn="auto" hangingPunct="1">
              <a:spcBef>
                <a:spcPts val="0"/>
              </a:spcBef>
              <a:spcAft>
                <a:spcPts val="0"/>
              </a:spcAft>
              <a:defRPr/>
            </a:pPr>
            <a:endParaRPr lang="zh-CN" altLang="en-US" sz="1400" strike="noStrike" noProof="1">
              <a:latin typeface="Arial" panose="020B0604020202020204" pitchFamily="34" charset="0"/>
              <a:ea typeface="黑体" panose="02010609060101010101" charset="-122"/>
            </a:endParaRPr>
          </a:p>
        </p:txBody>
      </p:sp>
      <p:sp>
        <p:nvSpPr>
          <p:cNvPr id="12" name="矩形 11"/>
          <p:cNvSpPr/>
          <p:nvPr/>
        </p:nvSpPr>
        <p:spPr>
          <a:xfrm>
            <a:off x="3050605" y="2953333"/>
            <a:ext cx="7356946" cy="10715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58368" tIns="0" rIns="113755" bIns="0" anchor="ctr">
            <a:normAutofit/>
          </a:bodyPr>
          <a:lstStyle/>
          <a:p>
            <a:pPr fontAlgn="auto">
              <a:defRPr/>
            </a:pPr>
            <a:endParaRPr lang="zh-CN" altLang="en-US" sz="1700" strike="noStrike" noProof="1">
              <a:solidFill>
                <a:srgbClr val="FFFFFF"/>
              </a:solidFill>
              <a:latin typeface="Arial" panose="020B0604020202020204" pitchFamily="34" charset="0"/>
              <a:ea typeface="黑体" panose="02010609060101010101" charset="-122"/>
            </a:endParaRPr>
          </a:p>
        </p:txBody>
      </p:sp>
      <p:sp>
        <p:nvSpPr>
          <p:cNvPr id="2" name="Title 1"/>
          <p:cNvSpPr>
            <a:spLocks noGrp="1"/>
          </p:cNvSpPr>
          <p:nvPr>
            <p:ph type="title"/>
          </p:nvPr>
        </p:nvSpPr>
        <p:spPr>
          <a:xfrm>
            <a:off x="3777259" y="3027293"/>
            <a:ext cx="6503678" cy="903607"/>
          </a:xfrm>
        </p:spPr>
        <p:txBody>
          <a:bodyPr anchor="ctr" anchorCtr="0">
            <a:normAutofit/>
          </a:bodyPr>
          <a:lstStyle>
            <a:lvl1pPr>
              <a:defRPr sz="2500">
                <a:solidFill>
                  <a:schemeClr val="bg1"/>
                </a:solidFill>
              </a:defRPr>
            </a:lvl1pPr>
          </a:lstStyle>
          <a:p>
            <a:pPr fontAlgn="auto"/>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9C518C86-28D9-4CF3-905D-26BF85BDA659}"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8" name="页脚占位符 7"/>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9" name="灯片编号占位符 8"/>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618509" y="226024"/>
            <a:ext cx="10974586" cy="6241509"/>
          </a:xfrm>
        </p:spPr>
        <p:txBody>
          <a:bodyPr lIns="91323" tIns="45662" rIns="91323" bIns="45662"/>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11"/>
          <p:cNvSpPr>
            <a:spLocks noGrp="1" noChangeArrowheads="1"/>
          </p:cNvSpPr>
          <p:nvPr>
            <p:ph type="dt" sz="half" idx="10"/>
          </p:nvPr>
        </p:nvSpPr>
        <p:spPr/>
        <p:txBody>
          <a:bodyPr lIns="91323" tIns="45662" rIns="91323" bIns="45662"/>
          <a:lstStyle>
            <a:lvl1pPr>
              <a:defRPr/>
            </a:lvl1pPr>
          </a:lstStyle>
          <a:p>
            <a:pPr>
              <a:defRPr/>
            </a:pPr>
            <a:fld id="{4C40EE2B-E1D3-4BA3-9F46-896EBD040DE7}" type="datetime1">
              <a:rPr lang="zh-CN" altLang="en-US">
                <a:solidFill>
                  <a:srgbClr val="000000"/>
                </a:solidFill>
              </a:rPr>
            </a:fld>
            <a:endParaRPr lang="en-US" altLang="zh-CN" dirty="0">
              <a:solidFill>
                <a:srgbClr val="000000"/>
              </a:solidFill>
            </a:endParaRPr>
          </a:p>
        </p:txBody>
      </p:sp>
      <p:sp>
        <p:nvSpPr>
          <p:cNvPr id="4" name="Rectangle 12"/>
          <p:cNvSpPr>
            <a:spLocks noGrp="1" noChangeArrowheads="1"/>
          </p:cNvSpPr>
          <p:nvPr>
            <p:ph type="ftr" sz="quarter" idx="11"/>
          </p:nvPr>
        </p:nvSpPr>
        <p:spPr/>
        <p:txBody>
          <a:bodyPr lIns="91323" tIns="45662" rIns="91323" bIns="45662"/>
          <a:lstStyle>
            <a:lvl1pPr>
              <a:defRPr/>
            </a:lvl1pPr>
          </a:lstStyle>
          <a:p>
            <a:pPr>
              <a:defRPr/>
            </a:pPr>
            <a:endParaRPr lang="en-US" altLang="zh-CN" dirty="0">
              <a:solidFill>
                <a:srgbClr val="000000"/>
              </a:solidFill>
            </a:endParaRPr>
          </a:p>
        </p:txBody>
      </p:sp>
      <p:sp>
        <p:nvSpPr>
          <p:cNvPr id="5" name="Rectangle 13"/>
          <p:cNvSpPr>
            <a:spLocks noGrp="1" noChangeArrowheads="1"/>
          </p:cNvSpPr>
          <p:nvPr>
            <p:ph type="sldNum" sz="quarter" idx="12"/>
          </p:nvPr>
        </p:nvSpPr>
        <p:spPr/>
        <p:txBody>
          <a:bodyPr lIns="91323" tIns="45662" rIns="91323" bIns="45662"/>
          <a:lstStyle>
            <a:lvl1pPr>
              <a:defRPr/>
            </a:lvl1pPr>
          </a:lstStyle>
          <a:p>
            <a:pPr>
              <a:defRPr/>
            </a:pPr>
            <a:fld id="{04328484-A0CA-4F34-A93E-ACA05FB6D4C8}" type="slidenum">
              <a:rPr lang="zh-CN" altLang="en-US">
                <a:solidFill>
                  <a:srgbClr val="000000"/>
                </a:solidFill>
              </a:rPr>
            </a:fld>
            <a:endParaRPr lang="en-US" altLang="zh-CN"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91323" tIns="45662" rIns="91323" bIns="45662"/>
          <a:lstStyle>
            <a:lvl1pPr marL="0" indent="0" algn="ctr">
              <a:buNone/>
              <a:defRPr>
                <a:solidFill>
                  <a:schemeClr val="tx1">
                    <a:tint val="75000"/>
                  </a:schemeClr>
                </a:solidFill>
              </a:defRPr>
            </a:lvl1pPr>
            <a:lvl2pPr marL="481330" indent="0" algn="ctr">
              <a:buNone/>
              <a:defRPr>
                <a:solidFill>
                  <a:schemeClr val="tx1">
                    <a:tint val="75000"/>
                  </a:schemeClr>
                </a:solidFill>
              </a:defRPr>
            </a:lvl2pPr>
            <a:lvl3pPr marL="963295" indent="0" algn="ctr">
              <a:buNone/>
              <a:defRPr>
                <a:solidFill>
                  <a:schemeClr val="tx1">
                    <a:tint val="75000"/>
                  </a:schemeClr>
                </a:solidFill>
              </a:defRPr>
            </a:lvl3pPr>
            <a:lvl4pPr marL="1444625" indent="0" algn="ctr">
              <a:buNone/>
              <a:defRPr>
                <a:solidFill>
                  <a:schemeClr val="tx1">
                    <a:tint val="75000"/>
                  </a:schemeClr>
                </a:solidFill>
              </a:defRPr>
            </a:lvl4pPr>
            <a:lvl5pPr marL="1925955" indent="0" algn="ctr">
              <a:buNone/>
              <a:defRPr>
                <a:solidFill>
                  <a:schemeClr val="tx1">
                    <a:tint val="75000"/>
                  </a:schemeClr>
                </a:solidFill>
              </a:defRPr>
            </a:lvl5pPr>
            <a:lvl6pPr marL="2407920" indent="0" algn="ctr">
              <a:buNone/>
              <a:defRPr>
                <a:solidFill>
                  <a:schemeClr val="tx1">
                    <a:tint val="75000"/>
                  </a:schemeClr>
                </a:solidFill>
              </a:defRPr>
            </a:lvl6pPr>
            <a:lvl7pPr marL="2889250" indent="0" algn="ctr">
              <a:buNone/>
              <a:defRPr>
                <a:solidFill>
                  <a:schemeClr val="tx1">
                    <a:tint val="75000"/>
                  </a:schemeClr>
                </a:solidFill>
              </a:defRPr>
            </a:lvl7pPr>
            <a:lvl8pPr marL="3370580" indent="0" algn="ctr">
              <a:buNone/>
              <a:defRPr>
                <a:solidFill>
                  <a:schemeClr val="tx1">
                    <a:tint val="75000"/>
                  </a:schemeClr>
                </a:solidFill>
              </a:defRPr>
            </a:lvl8pPr>
            <a:lvl9pPr marL="3852545"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11"/>
            <a:ext cx="3000375"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fld id="{FC80D246-0390-4130-9F07-F57E3E44749A}" type="datetimeFigureOut">
              <a:rPr lang="zh-CN" altLang="en-US">
                <a:solidFill>
                  <a:srgbClr val="000000"/>
                </a:solidFill>
              </a:rPr>
            </a:fld>
            <a:endParaRPr lang="zh-CN" altLang="en-US" dirty="0">
              <a:solidFill>
                <a:srgbClr val="000000"/>
              </a:solidFill>
            </a:endParaRPr>
          </a:p>
        </p:txBody>
      </p:sp>
      <p:sp>
        <p:nvSpPr>
          <p:cNvPr id="9" name="页脚占位符 4"/>
          <p:cNvSpPr>
            <a:spLocks noGrp="1"/>
          </p:cNvSpPr>
          <p:nvPr>
            <p:ph type="ftr" sz="quarter" idx="11"/>
          </p:nvPr>
        </p:nvSpPr>
        <p:spPr>
          <a:xfrm>
            <a:off x="4393406" y="6703611"/>
            <a:ext cx="4071938"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a:solidFill>
                <a:srgbClr val="000000"/>
              </a:solidFill>
            </a:endParaRPr>
          </a:p>
        </p:txBody>
      </p:sp>
      <p:sp>
        <p:nvSpPr>
          <p:cNvPr id="10" name="灯片编号占位符 5"/>
          <p:cNvSpPr>
            <a:spLocks noGrp="1"/>
          </p:cNvSpPr>
          <p:nvPr>
            <p:ph type="sldNum" sz="quarter" idx="12"/>
          </p:nvPr>
        </p:nvSpPr>
        <p:spPr>
          <a:xfrm>
            <a:off x="9215447" y="6703611"/>
            <a:ext cx="3000375" cy="386187"/>
          </a:xfrm>
          <a:prstGeom prst="rect">
            <a:avLst/>
          </a:prstGeom>
        </p:spPr>
        <p:txBody>
          <a:bodyPr vert="horz" wrap="square" lIns="91323" tIns="45662" rIns="91323" bIns="45662" numCol="1" anchor="t" anchorCtr="0" compatLnSpc="1"/>
          <a:lstStyle>
            <a:lvl1pPr eaLnBrk="1" hangingPunct="1">
              <a:defRPr smtClean="0"/>
            </a:lvl1pPr>
          </a:lstStyle>
          <a:p>
            <a:pPr>
              <a:defRPr/>
            </a:pPr>
            <a:fld id="{148832C0-D7CE-468C-B3F0-13E21A988943}" type="slidenum">
              <a:rPr lang="zh-CN" altLang="en-US">
                <a:solidFill>
                  <a:srgbClr val="000000"/>
                </a:solidFill>
              </a:rPr>
            </a:fld>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69" y="6704040"/>
            <a:ext cx="2892783" cy="384175"/>
          </a:xfrm>
          <a:prstGeom prst="rect">
            <a:avLst/>
          </a:prstGeom>
        </p:spPr>
        <p:txBody>
          <a:bodyPr lIns="91255" tIns="45624" rIns="91255" bIns="45624"/>
          <a:lstStyle>
            <a:lvl1pPr defTabSz="962660"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4259804" y="6704040"/>
            <a:ext cx="4339173" cy="384175"/>
          </a:xfrm>
          <a:prstGeom prst="rect">
            <a:avLst/>
          </a:prstGeom>
        </p:spPr>
        <p:txBody>
          <a:bodyPr lIns="91255" tIns="45624" rIns="91255" bIns="45624"/>
          <a:lstStyle>
            <a:lvl1pPr defTabSz="962660" fontAlgn="base">
              <a:spcBef>
                <a:spcPct val="0"/>
              </a:spcBef>
              <a:spcAft>
                <a:spcPct val="0"/>
              </a:spcAft>
              <a:defRPr/>
            </a:lvl1pPr>
          </a:lstStyle>
          <a:p>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1178" y="4299810"/>
            <a:ext cx="10958958" cy="1541960"/>
          </a:xfrm>
          <a:prstGeom prst="rect">
            <a:avLst/>
          </a:prstGeom>
        </p:spPr>
        <p:txBody>
          <a:bodyPr lIns="114572" tIns="57284" rIns="114572" bIns="57284"/>
          <a:lstStyle/>
          <a:p>
            <a:r>
              <a:rPr lang="zh-CN" altLang="en-US"/>
              <a:t>单击此处编辑母版标题样式</a:t>
            </a:r>
            <a:endParaRPr lang="zh-CN" altLang="en-US"/>
          </a:p>
        </p:txBody>
      </p:sp>
      <p:sp>
        <p:nvSpPr>
          <p:cNvPr id="3" name="内容占位符 2"/>
          <p:cNvSpPr>
            <a:spLocks noGrp="1"/>
          </p:cNvSpPr>
          <p:nvPr>
            <p:ph idx="1"/>
          </p:nvPr>
        </p:nvSpPr>
        <p:spPr>
          <a:xfrm>
            <a:off x="1663155" y="2127940"/>
            <a:ext cx="10929938" cy="4339590"/>
          </a:xfrm>
          <a:prstGeom prst="rect">
            <a:avLst/>
          </a:prstGeom>
        </p:spPr>
        <p:txBody>
          <a:bodyPr lIns="114572" tIns="57284" rIns="114572" bIns="57284"/>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a:xfrm>
            <a:off x="1634133" y="6584726"/>
            <a:ext cx="2678906" cy="482177"/>
          </a:xfrm>
          <a:prstGeom prst="rect">
            <a:avLst/>
          </a:prstGeom>
        </p:spPr>
        <p:txBody>
          <a:bodyPr lIns="114572" tIns="57284" rIns="114572" bIns="57284"/>
          <a:lstStyle>
            <a:lvl1pPr defTabSz="962660" fontAlgn="base">
              <a:spcBef>
                <a:spcPct val="0"/>
              </a:spcBef>
              <a:spcAft>
                <a:spcPct val="0"/>
              </a:spcAft>
              <a:defRPr/>
            </a:lvl1pPr>
          </a:lstStyle>
          <a:p>
            <a:pPr>
              <a:defRPr/>
            </a:pPr>
            <a:fld id="{ED4356FA-BCA5-47C4-A026-6ABCF38EFF02}" type="datetime1">
              <a:rPr lang="zh-CN" altLang="en-US" sz="2000" smtClean="0">
                <a:solidFill>
                  <a:srgbClr val="000000"/>
                </a:solidFill>
              </a:rPr>
            </a:fld>
            <a:endParaRPr lang="en-US" altLang="zh-CN" sz="2000" dirty="0">
              <a:solidFill>
                <a:srgbClr val="000000"/>
              </a:solidFill>
            </a:endParaRPr>
          </a:p>
        </p:txBody>
      </p:sp>
      <p:sp>
        <p:nvSpPr>
          <p:cNvPr id="5" name="Rectangle 12"/>
          <p:cNvSpPr>
            <a:spLocks noGrp="1" noChangeArrowheads="1"/>
          </p:cNvSpPr>
          <p:nvPr>
            <p:ph type="ftr" sz="quarter" idx="11"/>
          </p:nvPr>
        </p:nvSpPr>
        <p:spPr>
          <a:xfrm>
            <a:off x="5143500" y="6584726"/>
            <a:ext cx="4071938" cy="482177"/>
          </a:xfrm>
          <a:prstGeom prst="rect">
            <a:avLst/>
          </a:prstGeom>
        </p:spPr>
        <p:txBody>
          <a:bodyPr lIns="114572" tIns="57284" rIns="114572" bIns="57284"/>
          <a:lstStyle>
            <a:lvl1pPr defTabSz="962660" fontAlgn="base">
              <a:spcBef>
                <a:spcPct val="0"/>
              </a:spcBef>
              <a:spcAft>
                <a:spcPct val="0"/>
              </a:spcAft>
              <a:defRPr/>
            </a:lvl1pPr>
          </a:lstStyle>
          <a:p>
            <a:pPr>
              <a:defRPr/>
            </a:pPr>
            <a:endParaRPr lang="en-US" altLang="zh-CN" sz="2000" dirty="0">
              <a:solidFill>
                <a:srgbClr val="000000"/>
              </a:solidFill>
            </a:endParaRPr>
          </a:p>
        </p:txBody>
      </p:sp>
      <p:sp>
        <p:nvSpPr>
          <p:cNvPr id="6" name="Rectangle 13"/>
          <p:cNvSpPr>
            <a:spLocks noGrp="1" noChangeArrowheads="1"/>
          </p:cNvSpPr>
          <p:nvPr>
            <p:ph type="sldNum" sz="quarter" idx="12"/>
          </p:nvPr>
        </p:nvSpPr>
        <p:spPr>
          <a:xfrm>
            <a:off x="9903024" y="6584726"/>
            <a:ext cx="2678906" cy="482177"/>
          </a:xfrm>
          <a:prstGeom prst="rect">
            <a:avLst/>
          </a:prstGeom>
        </p:spPr>
        <p:txBody>
          <a:bodyPr lIns="114572" tIns="57284" rIns="114572" bIns="57284"/>
          <a:lstStyle>
            <a:lvl1pPr defTabSz="962660" fontAlgn="base">
              <a:spcBef>
                <a:spcPct val="0"/>
              </a:spcBef>
              <a:spcAft>
                <a:spcPct val="0"/>
              </a:spcAft>
              <a:defRPr/>
            </a:lvl1pPr>
          </a:lstStyle>
          <a:p>
            <a:pPr>
              <a:defRPr/>
            </a:pPr>
            <a:fld id="{38718D46-E7CE-4F30-B9E5-930B15E5E580}" type="slidenum">
              <a:rPr lang="zh-CN" altLang="en-US" sz="2000" smtClean="0">
                <a:solidFill>
                  <a:srgbClr val="000000"/>
                </a:solidFill>
              </a:rPr>
            </a:fld>
            <a:endParaRPr lang="en-US" altLang="zh-CN"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618507" y="226033"/>
            <a:ext cx="10958958" cy="1541960"/>
          </a:xfrm>
          <a:prstGeom prst="rect">
            <a:avLst/>
          </a:prstGeom>
        </p:spPr>
        <p:txBody>
          <a:bodyPr lIns="114572" tIns="57284" rIns="114572" bIns="57284"/>
          <a:lstStyle/>
          <a:p>
            <a:r>
              <a:rPr lang="zh-CN" altLang="en-US"/>
              <a:t>单击此处编辑母版标题样式</a:t>
            </a:r>
            <a:endParaRPr lang="zh-CN" altLang="en-US"/>
          </a:p>
        </p:txBody>
      </p:sp>
      <p:sp>
        <p:nvSpPr>
          <p:cNvPr id="3" name="表格占位符 2"/>
          <p:cNvSpPr>
            <a:spLocks noGrp="1"/>
          </p:cNvSpPr>
          <p:nvPr>
            <p:ph type="tbl" idx="1"/>
          </p:nvPr>
        </p:nvSpPr>
        <p:spPr>
          <a:xfrm>
            <a:off x="1663155" y="2127940"/>
            <a:ext cx="10929938" cy="4339590"/>
          </a:xfrm>
          <a:prstGeom prst="rect">
            <a:avLst/>
          </a:prstGeom>
        </p:spPr>
        <p:txBody>
          <a:bodyPr lIns="114572" tIns="57284" rIns="114572" bIns="57284"/>
          <a:lstStyle/>
          <a:p>
            <a:pPr lvl="0"/>
            <a:endParaRPr lang="zh-CN" altLang="en-US" noProof="0"/>
          </a:p>
        </p:txBody>
      </p:sp>
      <p:sp>
        <p:nvSpPr>
          <p:cNvPr id="4" name="Rectangle 11"/>
          <p:cNvSpPr>
            <a:spLocks noGrp="1" noChangeArrowheads="1"/>
          </p:cNvSpPr>
          <p:nvPr>
            <p:ph type="dt" sz="half" idx="10"/>
          </p:nvPr>
        </p:nvSpPr>
        <p:spPr>
          <a:xfrm>
            <a:off x="1634133" y="6584726"/>
            <a:ext cx="2678906" cy="482177"/>
          </a:xfrm>
          <a:prstGeom prst="rect">
            <a:avLst/>
          </a:prstGeom>
        </p:spPr>
        <p:txBody>
          <a:bodyPr lIns="114572" tIns="57284" rIns="114572" bIns="57284"/>
          <a:lstStyle>
            <a:lvl1pPr defTabSz="962660" fontAlgn="base">
              <a:spcBef>
                <a:spcPct val="0"/>
              </a:spcBef>
              <a:spcAft>
                <a:spcPct val="0"/>
              </a:spcAft>
              <a:defRPr/>
            </a:lvl1pPr>
          </a:lstStyle>
          <a:p>
            <a:pPr>
              <a:defRPr/>
            </a:pPr>
            <a:fld id="{C42F40AA-0461-41A3-9E90-C5568798AB80}" type="datetime1">
              <a:rPr lang="zh-CN" altLang="en-US" sz="2000" smtClean="0">
                <a:solidFill>
                  <a:srgbClr val="000000"/>
                </a:solidFill>
              </a:rPr>
            </a:fld>
            <a:endParaRPr lang="en-US" altLang="zh-CN" sz="2000" dirty="0">
              <a:solidFill>
                <a:srgbClr val="000000"/>
              </a:solidFill>
            </a:endParaRPr>
          </a:p>
        </p:txBody>
      </p:sp>
      <p:sp>
        <p:nvSpPr>
          <p:cNvPr id="5" name="Rectangle 12"/>
          <p:cNvSpPr>
            <a:spLocks noGrp="1" noChangeArrowheads="1"/>
          </p:cNvSpPr>
          <p:nvPr>
            <p:ph type="ftr" sz="quarter" idx="11"/>
          </p:nvPr>
        </p:nvSpPr>
        <p:spPr>
          <a:xfrm>
            <a:off x="5143500" y="6584726"/>
            <a:ext cx="4071938" cy="482177"/>
          </a:xfrm>
          <a:prstGeom prst="rect">
            <a:avLst/>
          </a:prstGeom>
        </p:spPr>
        <p:txBody>
          <a:bodyPr lIns="114572" tIns="57284" rIns="114572" bIns="57284"/>
          <a:lstStyle>
            <a:lvl1pPr defTabSz="962660" fontAlgn="base">
              <a:spcBef>
                <a:spcPct val="0"/>
              </a:spcBef>
              <a:spcAft>
                <a:spcPct val="0"/>
              </a:spcAft>
              <a:defRPr/>
            </a:lvl1pPr>
          </a:lstStyle>
          <a:p>
            <a:pPr>
              <a:defRPr/>
            </a:pPr>
            <a:endParaRPr lang="en-US" altLang="zh-CN" sz="2000" dirty="0">
              <a:solidFill>
                <a:srgbClr val="000000"/>
              </a:solidFill>
            </a:endParaRPr>
          </a:p>
        </p:txBody>
      </p:sp>
      <p:sp>
        <p:nvSpPr>
          <p:cNvPr id="6" name="Rectangle 13"/>
          <p:cNvSpPr>
            <a:spLocks noGrp="1" noChangeArrowheads="1"/>
          </p:cNvSpPr>
          <p:nvPr>
            <p:ph type="sldNum" sz="quarter" idx="12"/>
          </p:nvPr>
        </p:nvSpPr>
        <p:spPr>
          <a:xfrm>
            <a:off x="9903024" y="6584726"/>
            <a:ext cx="2678906" cy="482177"/>
          </a:xfrm>
          <a:prstGeom prst="rect">
            <a:avLst/>
          </a:prstGeom>
        </p:spPr>
        <p:txBody>
          <a:bodyPr lIns="114572" tIns="57284" rIns="114572" bIns="57284"/>
          <a:lstStyle>
            <a:lvl1pPr defTabSz="962660" fontAlgn="base">
              <a:spcBef>
                <a:spcPct val="0"/>
              </a:spcBef>
              <a:spcAft>
                <a:spcPct val="0"/>
              </a:spcAft>
              <a:defRPr/>
            </a:lvl1pPr>
          </a:lstStyle>
          <a:p>
            <a:pPr>
              <a:defRPr/>
            </a:pPr>
            <a:fld id="{D65F9C54-60E2-47FA-8EAD-9331BDD895B1}" type="slidenum">
              <a:rPr lang="zh-CN" altLang="en-US" sz="2000" smtClean="0">
                <a:solidFill>
                  <a:srgbClr val="000000"/>
                </a:solidFill>
              </a:rPr>
            </a:fld>
            <a:endParaRPr lang="en-US" altLang="zh-CN"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28822" y="4098502"/>
            <a:ext cx="9001125" cy="1848344"/>
          </a:xfrm>
          <a:prstGeom prst="rect">
            <a:avLst/>
          </a:prstGeom>
        </p:spPr>
        <p:txBody>
          <a:bodyPr lIns="91255" tIns="45624" rIns="91255" bIns="45624"/>
          <a:lstStyle>
            <a:lvl1pPr marL="0" indent="0" algn="ctr">
              <a:buNone/>
              <a:defRPr>
                <a:solidFill>
                  <a:schemeClr val="tx1">
                    <a:tint val="75000"/>
                  </a:schemeClr>
                </a:solidFill>
              </a:defRPr>
            </a:lvl1pPr>
            <a:lvl2pPr marL="481330" indent="0" algn="ctr">
              <a:buNone/>
              <a:defRPr>
                <a:solidFill>
                  <a:schemeClr val="tx1">
                    <a:tint val="75000"/>
                  </a:schemeClr>
                </a:solidFill>
              </a:defRPr>
            </a:lvl2pPr>
            <a:lvl3pPr marL="962660" indent="0" algn="ctr">
              <a:buNone/>
              <a:defRPr>
                <a:solidFill>
                  <a:schemeClr val="tx1">
                    <a:tint val="75000"/>
                  </a:schemeClr>
                </a:solidFill>
              </a:defRPr>
            </a:lvl3pPr>
            <a:lvl4pPr marL="1443355" indent="0" algn="ctr">
              <a:buNone/>
              <a:defRPr>
                <a:solidFill>
                  <a:schemeClr val="tx1">
                    <a:tint val="75000"/>
                  </a:schemeClr>
                </a:solidFill>
              </a:defRPr>
            </a:lvl4pPr>
            <a:lvl5pPr marL="1924685" indent="0" algn="ctr">
              <a:buNone/>
              <a:defRPr>
                <a:solidFill>
                  <a:schemeClr val="tx1">
                    <a:tint val="75000"/>
                  </a:schemeClr>
                </a:solidFill>
              </a:defRPr>
            </a:lvl5pPr>
            <a:lvl6pPr marL="2406015" indent="0" algn="ctr">
              <a:buNone/>
              <a:defRPr>
                <a:solidFill>
                  <a:schemeClr val="tx1">
                    <a:tint val="75000"/>
                  </a:schemeClr>
                </a:solidFill>
              </a:defRPr>
            </a:lvl6pPr>
            <a:lvl7pPr marL="2887345" indent="0" algn="ctr">
              <a:buNone/>
              <a:defRPr>
                <a:solidFill>
                  <a:schemeClr val="tx1">
                    <a:tint val="75000"/>
                  </a:schemeClr>
                </a:solidFill>
              </a:defRPr>
            </a:lvl7pPr>
            <a:lvl8pPr marL="3368040" indent="0" algn="ctr">
              <a:buNone/>
              <a:defRPr>
                <a:solidFill>
                  <a:schemeClr val="tx1">
                    <a:tint val="75000"/>
                  </a:schemeClr>
                </a:solidFill>
              </a:defRPr>
            </a:lvl8pPr>
            <a:lvl9pPr marL="3849370"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日期占位符 3"/>
          <p:cNvSpPr>
            <a:spLocks noGrp="1"/>
          </p:cNvSpPr>
          <p:nvPr>
            <p:ph type="dt" sz="half" idx="10"/>
          </p:nvPr>
        </p:nvSpPr>
        <p:spPr>
          <a:xfrm>
            <a:off x="642947" y="6703616"/>
            <a:ext cx="3000375" cy="386187"/>
          </a:xfrm>
          <a:prstGeom prst="rect">
            <a:avLst/>
          </a:prstGeom>
        </p:spPr>
        <p:txBody>
          <a:bodyPr lIns="91255" tIns="45624" rIns="91255" bIns="45624"/>
          <a:lstStyle>
            <a:lvl1pPr defTabSz="962660" eaLnBrk="1" fontAlgn="auto" hangingPunct="1">
              <a:spcBef>
                <a:spcPts val="0"/>
              </a:spcBef>
              <a:spcAft>
                <a:spcPts val="0"/>
              </a:spcAft>
              <a:defRPr>
                <a:latin typeface="+mn-lt"/>
                <a:ea typeface="+mn-ea"/>
              </a:defRPr>
            </a:lvl1pPr>
          </a:lstStyle>
          <a:p>
            <a:pPr>
              <a:defRPr/>
            </a:pPr>
            <a:fld id="{FC80D246-0390-4130-9F07-F57E3E44749A}" type="datetimeFigureOut">
              <a:rPr lang="zh-CN" altLang="en-US" sz="2000" smtClean="0">
                <a:solidFill>
                  <a:srgbClr val="000000"/>
                </a:solidFill>
              </a:rPr>
            </a:fld>
            <a:endParaRPr lang="zh-CN" altLang="en-US" sz="2000" dirty="0">
              <a:solidFill>
                <a:srgbClr val="000000"/>
              </a:solidFill>
            </a:endParaRPr>
          </a:p>
        </p:txBody>
      </p:sp>
      <p:sp>
        <p:nvSpPr>
          <p:cNvPr id="9" name="页脚占位符 4"/>
          <p:cNvSpPr>
            <a:spLocks noGrp="1"/>
          </p:cNvSpPr>
          <p:nvPr>
            <p:ph type="ftr" sz="quarter" idx="11"/>
          </p:nvPr>
        </p:nvSpPr>
        <p:spPr>
          <a:xfrm>
            <a:off x="4393406" y="6703616"/>
            <a:ext cx="4071938" cy="386187"/>
          </a:xfrm>
          <a:prstGeom prst="rect">
            <a:avLst/>
          </a:prstGeom>
        </p:spPr>
        <p:txBody>
          <a:bodyPr lIns="91255" tIns="45624" rIns="91255" bIns="45624"/>
          <a:lstStyle>
            <a:lvl1pPr defTabSz="962660"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9215447" y="6703616"/>
            <a:ext cx="3000375" cy="386187"/>
          </a:xfrm>
          <a:prstGeom prst="rect">
            <a:avLst/>
          </a:prstGeom>
        </p:spPr>
        <p:txBody>
          <a:bodyPr vert="horz" wrap="square" lIns="91255" tIns="45624" rIns="91255" bIns="45624" numCol="1" anchor="t" anchorCtr="0" compatLnSpc="1"/>
          <a:lstStyle>
            <a:lvl1pPr defTabSz="962660"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fld>
            <a:endParaRPr lang="zh-CN" altLang="en-US" sz="20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884052" y="1527746"/>
            <a:ext cx="11095221" cy="2462735"/>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4" name="Content Placeholder 3"/>
          <p:cNvSpPr>
            <a:spLocks noGrp="1"/>
          </p:cNvSpPr>
          <p:nvPr>
            <p:ph sz="half" idx="2"/>
          </p:nvPr>
        </p:nvSpPr>
        <p:spPr>
          <a:xfrm>
            <a:off x="879503" y="4201827"/>
            <a:ext cx="11095221" cy="2462735"/>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fontAlgn="auto"/>
            <a:fld id="{CD47CA1D-15B0-4323-8F05-7113641BD03B}"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403273"/>
            <a:ext cx="11090672" cy="652063"/>
          </a:xfrm>
        </p:spPr>
        <p:txBody>
          <a:bodyPr/>
          <a:lstStyle>
            <a:lvl1pPr>
              <a:defRPr>
                <a:solidFill>
                  <a:schemeClr val="tx1"/>
                </a:solidFill>
              </a:defRPr>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85724" y="1390900"/>
            <a:ext cx="5439853" cy="868922"/>
          </a:xfrm>
        </p:spPr>
        <p:txBody>
          <a:bodyPr anchor="b">
            <a:normAutofit/>
          </a:bodyPr>
          <a:lstStyle>
            <a:lvl1pPr marL="0" indent="0">
              <a:buNone/>
              <a:defRPr sz="2100" b="1"/>
            </a:lvl1pPr>
            <a:lvl2pPr marL="481330" indent="0">
              <a:buNone/>
              <a:defRPr sz="2100" b="1"/>
            </a:lvl2pPr>
            <a:lvl3pPr marL="963295" indent="0">
              <a:buNone/>
              <a:defRPr sz="1800" b="1"/>
            </a:lvl3pPr>
            <a:lvl4pPr marL="1444625" indent="0">
              <a:buNone/>
              <a:defRPr sz="1700" b="1"/>
            </a:lvl4pPr>
            <a:lvl5pPr marL="1925955" indent="0">
              <a:buNone/>
              <a:defRPr sz="1700" b="1"/>
            </a:lvl5pPr>
            <a:lvl6pPr marL="2407920" indent="0">
              <a:buNone/>
              <a:defRPr sz="1700" b="1"/>
            </a:lvl6pPr>
            <a:lvl7pPr marL="2889250" indent="0">
              <a:buNone/>
              <a:defRPr sz="1700" b="1"/>
            </a:lvl7pPr>
            <a:lvl8pPr marL="3370580" indent="0">
              <a:buNone/>
              <a:defRPr sz="1700" b="1"/>
            </a:lvl8pPr>
            <a:lvl9pPr marL="3852545" indent="0">
              <a:buNone/>
              <a:defRPr sz="1700" b="1"/>
            </a:lvl9pPr>
          </a:lstStyle>
          <a:p>
            <a:pPr lvl="0" fontAlgn="auto"/>
            <a:r>
              <a:rPr lang="zh-CN" altLang="en-US" strike="noStrike" noProof="1"/>
              <a:t>单击此处编辑母版文本样式</a:t>
            </a:r>
            <a:endParaRPr lang="zh-CN" altLang="en-US" strike="noStrike" noProof="1"/>
          </a:p>
        </p:txBody>
      </p:sp>
      <p:sp>
        <p:nvSpPr>
          <p:cNvPr id="4" name="Content Placeholder 3"/>
          <p:cNvSpPr>
            <a:spLocks noGrp="1"/>
          </p:cNvSpPr>
          <p:nvPr>
            <p:ph sz="half" idx="2"/>
          </p:nvPr>
        </p:nvSpPr>
        <p:spPr>
          <a:xfrm>
            <a:off x="885724" y="2259824"/>
            <a:ext cx="5439853" cy="3885876"/>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5" name="Text Placeholder 4"/>
          <p:cNvSpPr>
            <a:spLocks noGrp="1"/>
          </p:cNvSpPr>
          <p:nvPr>
            <p:ph type="body" sz="quarter" idx="3"/>
          </p:nvPr>
        </p:nvSpPr>
        <p:spPr>
          <a:xfrm>
            <a:off x="6509744" y="1390900"/>
            <a:ext cx="5466644" cy="868922"/>
          </a:xfrm>
        </p:spPr>
        <p:txBody>
          <a:bodyPr anchor="b">
            <a:normAutofit/>
          </a:bodyPr>
          <a:lstStyle>
            <a:lvl1pPr marL="0" indent="0">
              <a:buNone/>
              <a:defRPr sz="2100" b="1"/>
            </a:lvl1pPr>
            <a:lvl2pPr marL="481330" indent="0">
              <a:buNone/>
              <a:defRPr sz="2100" b="1"/>
            </a:lvl2pPr>
            <a:lvl3pPr marL="963295" indent="0">
              <a:buNone/>
              <a:defRPr sz="1800" b="1"/>
            </a:lvl3pPr>
            <a:lvl4pPr marL="1444625" indent="0">
              <a:buNone/>
              <a:defRPr sz="1700" b="1"/>
            </a:lvl4pPr>
            <a:lvl5pPr marL="1925955" indent="0">
              <a:buNone/>
              <a:defRPr sz="1700" b="1"/>
            </a:lvl5pPr>
            <a:lvl6pPr marL="2407920" indent="0">
              <a:buNone/>
              <a:defRPr sz="1700" b="1"/>
            </a:lvl6pPr>
            <a:lvl7pPr marL="2889250" indent="0">
              <a:buNone/>
              <a:defRPr sz="1700" b="1"/>
            </a:lvl7pPr>
            <a:lvl8pPr marL="3370580" indent="0">
              <a:buNone/>
              <a:defRPr sz="1700" b="1"/>
            </a:lvl8pPr>
            <a:lvl9pPr marL="3852545" indent="0">
              <a:buNone/>
              <a:defRPr sz="1700" b="1"/>
            </a:lvl9pPr>
          </a:lstStyle>
          <a:p>
            <a:pPr lvl="0" fontAlgn="auto"/>
            <a:r>
              <a:rPr lang="zh-CN" altLang="en-US" strike="noStrike" noProof="1"/>
              <a:t>单击此处编辑母版文本样式</a:t>
            </a:r>
            <a:endParaRPr lang="zh-CN" altLang="en-US" strike="noStrike" noProof="1"/>
          </a:p>
        </p:txBody>
      </p:sp>
      <p:sp>
        <p:nvSpPr>
          <p:cNvPr id="6" name="Content Placeholder 5"/>
          <p:cNvSpPr>
            <a:spLocks noGrp="1"/>
          </p:cNvSpPr>
          <p:nvPr>
            <p:ph sz="quarter" idx="4"/>
          </p:nvPr>
        </p:nvSpPr>
        <p:spPr>
          <a:xfrm>
            <a:off x="6509744" y="2259824"/>
            <a:ext cx="5466644" cy="3885876"/>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fontAlgn="auto"/>
            <a:fld id="{8D848BBB-6394-4E35-9D23-1644DED7508F}"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3" y="3"/>
            <a:ext cx="12863564" cy="7265945"/>
          </a:xfrm>
          <a:prstGeom prst="rect">
            <a:avLst/>
          </a:prstGeom>
          <a:gradFill flip="none" rotWithShape="1">
            <a:gsLst>
              <a:gs pos="0">
                <a:srgbClr val="F4F6F8"/>
              </a:gs>
              <a:gs pos="100000">
                <a:srgbClr val="E1E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fontAlgn="auto"/>
            <a:endParaRPr lang="zh-CN" altLang="en-US" sz="1400" strike="noStrike" noProof="1"/>
          </a:p>
        </p:txBody>
      </p:sp>
      <p:sp>
        <p:nvSpPr>
          <p:cNvPr id="13" name="椭圆 12"/>
          <p:cNvSpPr/>
          <p:nvPr/>
        </p:nvSpPr>
        <p:spPr>
          <a:xfrm>
            <a:off x="3973158" y="1433150"/>
            <a:ext cx="4160678" cy="4163797"/>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lstStyle/>
          <a:p>
            <a:pPr algn="ctr" eaLnBrk="1" fontAlgn="auto" hangingPunct="1">
              <a:spcBef>
                <a:spcPts val="0"/>
              </a:spcBef>
              <a:spcAft>
                <a:spcPts val="0"/>
              </a:spcAft>
              <a:defRPr/>
            </a:pPr>
            <a:endParaRPr lang="zh-CN" altLang="en-US" strike="noStrike" noProof="1"/>
          </a:p>
        </p:txBody>
      </p:sp>
      <p:sp>
        <p:nvSpPr>
          <p:cNvPr id="14" name="椭圆 13"/>
          <p:cNvSpPr/>
          <p:nvPr/>
        </p:nvSpPr>
        <p:spPr>
          <a:xfrm>
            <a:off x="3783963" y="1491748"/>
            <a:ext cx="4075286" cy="40733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endParaRPr lang="zh-CN" altLang="en-US" sz="5600" strike="noStrike" noProof="1">
              <a:latin typeface="Arial" panose="020B0604020202020204" pitchFamily="34" charset="0"/>
              <a:ea typeface="黑体" panose="02010609060101010101" charset="-122"/>
              <a:cs typeface="Verdana" panose="020B0604030504040204" pitchFamily="34" charset="0"/>
            </a:endParaRPr>
          </a:p>
        </p:txBody>
      </p:sp>
      <p:sp>
        <p:nvSpPr>
          <p:cNvPr id="15" name="椭圆 14"/>
          <p:cNvSpPr/>
          <p:nvPr/>
        </p:nvSpPr>
        <p:spPr>
          <a:xfrm>
            <a:off x="9610590" y="2685470"/>
            <a:ext cx="586011" cy="5859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lstStyle/>
          <a:p>
            <a:pPr algn="ctr" eaLnBrk="1" fontAlgn="auto" hangingPunct="1">
              <a:spcBef>
                <a:spcPts val="0"/>
              </a:spcBef>
              <a:spcAft>
                <a:spcPts val="0"/>
              </a:spcAft>
              <a:defRPr/>
            </a:pPr>
            <a:endParaRPr lang="zh-CN" altLang="en-US" strike="noStrike" noProof="1"/>
          </a:p>
        </p:txBody>
      </p:sp>
      <p:sp>
        <p:nvSpPr>
          <p:cNvPr id="16" name="椭圆 15"/>
          <p:cNvSpPr/>
          <p:nvPr/>
        </p:nvSpPr>
        <p:spPr>
          <a:xfrm>
            <a:off x="7998215" y="1829936"/>
            <a:ext cx="269565" cy="2695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lstStyle/>
          <a:p>
            <a:pPr algn="ctr" eaLnBrk="1" fontAlgn="auto" hangingPunct="1">
              <a:spcBef>
                <a:spcPts val="0"/>
              </a:spcBef>
              <a:spcAft>
                <a:spcPts val="0"/>
              </a:spcAft>
              <a:defRPr/>
            </a:pPr>
            <a:endParaRPr lang="zh-CN" altLang="en-US" strike="noStrike" noProof="1"/>
          </a:p>
        </p:txBody>
      </p:sp>
      <p:sp>
        <p:nvSpPr>
          <p:cNvPr id="17" name="椭圆 16"/>
          <p:cNvSpPr/>
          <p:nvPr/>
        </p:nvSpPr>
        <p:spPr>
          <a:xfrm>
            <a:off x="2807843" y="5059507"/>
            <a:ext cx="586011" cy="58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lstStyle/>
          <a:p>
            <a:pPr algn="ctr" eaLnBrk="1" fontAlgn="auto" hangingPunct="1">
              <a:spcBef>
                <a:spcPts val="0"/>
              </a:spcBef>
              <a:spcAft>
                <a:spcPts val="0"/>
              </a:spcAft>
              <a:defRPr/>
            </a:pPr>
            <a:endParaRPr lang="zh-CN" altLang="en-US" strike="noStrike" noProof="1"/>
          </a:p>
        </p:txBody>
      </p:sp>
      <p:sp>
        <p:nvSpPr>
          <p:cNvPr id="18" name="椭圆 17"/>
          <p:cNvSpPr/>
          <p:nvPr/>
        </p:nvSpPr>
        <p:spPr>
          <a:xfrm>
            <a:off x="4878963" y="5843045"/>
            <a:ext cx="269565" cy="271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anchor="ctr"/>
          <a:lstStyle/>
          <a:p>
            <a:pPr algn="ctr" eaLnBrk="1" fontAlgn="auto" hangingPunct="1">
              <a:spcBef>
                <a:spcPts val="0"/>
              </a:spcBef>
              <a:spcAft>
                <a:spcPts val="0"/>
              </a:spcAft>
              <a:defRPr/>
            </a:pPr>
            <a:endParaRPr lang="zh-CN" altLang="en-US" strike="noStrike" noProof="1"/>
          </a:p>
        </p:txBody>
      </p:sp>
      <p:sp>
        <p:nvSpPr>
          <p:cNvPr id="2" name="Title 1"/>
          <p:cNvSpPr>
            <a:spLocks noGrp="1"/>
          </p:cNvSpPr>
          <p:nvPr>
            <p:ph type="title" hasCustomPrompt="1"/>
          </p:nvPr>
        </p:nvSpPr>
        <p:spPr>
          <a:xfrm>
            <a:off x="3786161" y="1460932"/>
            <a:ext cx="4072735" cy="4136144"/>
          </a:xfrm>
        </p:spPr>
        <p:txBody>
          <a:bodyPr>
            <a:noAutofit/>
          </a:bodyPr>
          <a:lstStyle>
            <a:lvl1pPr algn="ctr">
              <a:defRPr sz="5600">
                <a:solidFill>
                  <a:schemeClr val="bg1"/>
                </a:solidFill>
              </a:defRPr>
            </a:lvl1pPr>
          </a:lstStyle>
          <a:p>
            <a:pPr fontAlgn="auto"/>
            <a:r>
              <a:rPr lang="zh-CN" altLang="en-US" strike="noStrike" noProof="1"/>
              <a:t>此处编辑标题</a:t>
            </a:r>
            <a:endParaRPr lang="en-US" strike="noStrike" noProof="1"/>
          </a:p>
        </p:txBody>
      </p:sp>
      <p:sp>
        <p:nvSpPr>
          <p:cNvPr id="3" name="Date Placeholder 2"/>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07AE8115-A208-48C7-81C6-739D861670C0}"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4" name="Footer Placeholder 3"/>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5" name="Slide Number Placeholder 4"/>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9CE73EEF-F155-4857-BDC9-AAA720A66A46}"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3" name="Footer Placeholder 2"/>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4" name="Slide Number Placeholder 3"/>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3" y="3"/>
            <a:ext cx="12863564" cy="7265945"/>
          </a:xfrm>
          <a:prstGeom prst="rect">
            <a:avLst/>
          </a:prstGeom>
          <a:gradFill flip="none" rotWithShape="1">
            <a:gsLst>
              <a:gs pos="0">
                <a:srgbClr val="F4F6F8"/>
              </a:gs>
              <a:gs pos="100000">
                <a:srgbClr val="E1E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fontAlgn="auto"/>
            <a:endParaRPr lang="zh-CN" altLang="en-US" sz="1400" strike="noStrike" noProof="1"/>
          </a:p>
        </p:txBody>
      </p:sp>
      <p:sp>
        <p:nvSpPr>
          <p:cNvPr id="2" name="Title 1"/>
          <p:cNvSpPr>
            <a:spLocks noGrp="1"/>
          </p:cNvSpPr>
          <p:nvPr>
            <p:ph type="title"/>
          </p:nvPr>
        </p:nvSpPr>
        <p:spPr>
          <a:xfrm>
            <a:off x="885719" y="482181"/>
            <a:ext cx="11088997" cy="611282"/>
          </a:xfrm>
        </p:spPr>
        <p:txBody>
          <a:bodyPr anchor="ctr">
            <a:normAutofit/>
          </a:bodyPr>
          <a:lstStyle>
            <a:lvl1pPr algn="ctr">
              <a:defRPr sz="3000"/>
            </a:lvl1pPr>
          </a:lstStyle>
          <a:p>
            <a:pPr fontAlgn="auto"/>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4259461" y="1386450"/>
            <a:ext cx="7715250" cy="5139870"/>
          </a:xfrm>
        </p:spPr>
        <p:txBody>
          <a:bodyPr anchor="ctr"/>
          <a:lstStyle>
            <a:lvl1pPr marL="0" indent="0">
              <a:buNone/>
              <a:defRPr sz="3400"/>
            </a:lvl1pPr>
            <a:lvl2pPr marL="481330" indent="0">
              <a:buNone/>
              <a:defRPr sz="3000"/>
            </a:lvl2pPr>
            <a:lvl3pPr marL="963295" indent="0">
              <a:buNone/>
              <a:defRPr sz="2500"/>
            </a:lvl3pPr>
            <a:lvl4pPr marL="1444625" indent="0">
              <a:buNone/>
              <a:defRPr sz="2100"/>
            </a:lvl4pPr>
            <a:lvl5pPr marL="1925955" indent="0">
              <a:buNone/>
              <a:defRPr sz="2100"/>
            </a:lvl5pPr>
            <a:lvl6pPr marL="2407920" indent="0">
              <a:buNone/>
              <a:defRPr sz="2100"/>
            </a:lvl6pPr>
            <a:lvl7pPr marL="2889250" indent="0">
              <a:buNone/>
              <a:defRPr sz="2100"/>
            </a:lvl7pPr>
            <a:lvl8pPr marL="3370580" indent="0">
              <a:buNone/>
              <a:defRPr sz="2100"/>
            </a:lvl8pPr>
            <a:lvl9pPr marL="3852545" indent="0">
              <a:buNone/>
              <a:defRPr sz="2100"/>
            </a:lvl9pPr>
          </a:lstStyle>
          <a:p>
            <a:pPr fontAlgn="auto"/>
            <a:r>
              <a:rPr lang="zh-CN" altLang="en-US" strike="noStrike" noProof="1"/>
              <a:t>单击图标添加图片</a:t>
            </a:r>
            <a:endParaRPr lang="en-US" strike="noStrike" noProof="1"/>
          </a:p>
        </p:txBody>
      </p:sp>
      <p:sp>
        <p:nvSpPr>
          <p:cNvPr id="4" name="Text Placeholder 3"/>
          <p:cNvSpPr>
            <a:spLocks noGrp="1"/>
          </p:cNvSpPr>
          <p:nvPr>
            <p:ph type="body" sz="half" idx="2"/>
          </p:nvPr>
        </p:nvSpPr>
        <p:spPr>
          <a:xfrm>
            <a:off x="911333" y="1386450"/>
            <a:ext cx="3348129" cy="5139870"/>
          </a:xfrm>
          <a:solidFill>
            <a:srgbClr val="FFFFFF">
              <a:alpha val="84000"/>
            </a:srgbClr>
          </a:solidFill>
        </p:spPr>
        <p:txBody>
          <a:bodyPr anchor="ctr">
            <a:normAutofit/>
          </a:bodyPr>
          <a:lstStyle>
            <a:lvl1pPr marL="0" indent="0">
              <a:buNone/>
              <a:defRPr sz="2100"/>
            </a:lvl1pPr>
            <a:lvl2pPr marL="481330" indent="0">
              <a:buNone/>
              <a:defRPr sz="1400"/>
            </a:lvl2pPr>
            <a:lvl3pPr marL="963295" indent="0">
              <a:buNone/>
              <a:defRPr sz="1300"/>
            </a:lvl3pPr>
            <a:lvl4pPr marL="1444625" indent="0">
              <a:buNone/>
              <a:defRPr sz="1100"/>
            </a:lvl4pPr>
            <a:lvl5pPr marL="1925955" indent="0">
              <a:buNone/>
              <a:defRPr sz="1100"/>
            </a:lvl5pPr>
            <a:lvl6pPr marL="2407920" indent="0">
              <a:buNone/>
              <a:defRPr sz="1100"/>
            </a:lvl6pPr>
            <a:lvl7pPr marL="2889250" indent="0">
              <a:buNone/>
              <a:defRPr sz="1100"/>
            </a:lvl7pPr>
            <a:lvl8pPr marL="3370580" indent="0">
              <a:buNone/>
              <a:defRPr sz="1100"/>
            </a:lvl8pPr>
            <a:lvl9pPr marL="3852545" indent="0">
              <a:buNone/>
              <a:defRPr sz="1100"/>
            </a:lvl9pPr>
          </a:lstStyle>
          <a:p>
            <a:pPr lvl="0" fontAlgn="auto"/>
            <a:r>
              <a:rPr lang="zh-CN" altLang="en-US" strike="noStrike" noProof="1"/>
              <a:t>单击此处编辑母版文本样式</a:t>
            </a:r>
            <a:endParaRPr lang="zh-CN" altLang="en-US" strike="noStrike" noProof="1"/>
          </a:p>
        </p:txBody>
      </p:sp>
      <p:sp>
        <p:nvSpPr>
          <p:cNvPr id="5" name="Date Placeholder 4"/>
          <p:cNvSpPr>
            <a:spLocks noGrp="1"/>
          </p:cNvSpPr>
          <p:nvPr>
            <p:ph type="dt" sz="half" idx="10"/>
          </p:nvPr>
        </p:nvSpPr>
        <p:spPr>
          <a:xfrm>
            <a:off x="884040" y="6703594"/>
            <a:ext cx="2893219" cy="385072"/>
          </a:xfrm>
          <a:prstGeom prst="rect">
            <a:avLst/>
          </a:prstGeom>
        </p:spPr>
        <p:txBody>
          <a:bodyPr vert="horz" lIns="91323" tIns="45662" rIns="91323" bIns="45662" rtlCol="0" anchor="ctr"/>
          <a:lstStyle/>
          <a:p>
            <a:pPr fontAlgn="auto"/>
            <a:fld id="{7927F3C4-BCFF-4BDD-84AA-11D13709FAB7}"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6" name="Footer Placeholder 5"/>
          <p:cNvSpPr>
            <a:spLocks noGrp="1"/>
          </p:cNvSpPr>
          <p:nvPr>
            <p:ph type="ftr" sz="quarter" idx="11"/>
          </p:nvPr>
        </p:nvSpPr>
        <p:spPr>
          <a:xfrm>
            <a:off x="4259461" y="6703594"/>
            <a:ext cx="4339828" cy="385072"/>
          </a:xfrm>
          <a:prstGeom prst="rect">
            <a:avLst/>
          </a:prstGeom>
        </p:spPr>
        <p:txBody>
          <a:bodyPr vert="horz" lIns="91323" tIns="45662" rIns="91323" bIns="45662" rtlCol="0" anchor="ctr"/>
          <a:lstStyle/>
          <a:p>
            <a:pPr fontAlgn="auto"/>
            <a:endParaRPr lang="zh-CN" altLang="en-US" strike="noStrike" noProof="1"/>
          </a:p>
        </p:txBody>
      </p:sp>
      <p:sp>
        <p:nvSpPr>
          <p:cNvPr id="7" name="Slide Number Placeholder 6"/>
          <p:cNvSpPr>
            <a:spLocks noGrp="1"/>
          </p:cNvSpPr>
          <p:nvPr>
            <p:ph type="sldNum" sz="quarter" idx="12"/>
          </p:nvPr>
        </p:nvSpPr>
        <p:spPr>
          <a:xfrm>
            <a:off x="9081492" y="6703594"/>
            <a:ext cx="2893219"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3" Type="http://schemas.openxmlformats.org/officeDocument/2006/relationships/theme" Target="../theme/theme2.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userDrawn="1"/>
        </p:nvSpPr>
        <p:spPr>
          <a:xfrm>
            <a:off x="-1" y="6816619"/>
            <a:ext cx="12858750" cy="399992"/>
          </a:xfrm>
          <a:prstGeom prst="rect">
            <a:avLst/>
          </a:prstGeom>
          <a:gradFill flip="none" rotWithShape="1">
            <a:gsLst>
              <a:gs pos="0">
                <a:schemeClr val="accent5">
                  <a:lumMod val="40000"/>
                  <a:lumOff val="60000"/>
                </a:schemeClr>
              </a:gs>
              <a:gs pos="64000">
                <a:schemeClr val="accent1">
                  <a:tint val="23500"/>
                  <a:satMod val="160000"/>
                  <a:alpha val="0"/>
                </a:schemeClr>
              </a:gs>
            </a:gsLst>
            <a:lin ang="10800000" scaled="1"/>
            <a:tileRect/>
          </a:gradFill>
        </p:spPr>
        <p:txBody>
          <a:bodyPr wrap="square" lIns="91323" tIns="45662" rIns="91323" bIns="45662" rtlCol="0">
            <a:spAutoFit/>
          </a:bodyPr>
          <a:lstStyle/>
          <a:p>
            <a:pPr algn="l"/>
            <a:r>
              <a:rPr lang="zh-CN" altLang="en-US" sz="2000" b="1" baseline="0" dirty="0">
                <a:solidFill>
                  <a:srgbClr val="FF0000"/>
                </a:solidFill>
                <a:latin typeface="华文行楷" panose="02010800040101010101" pitchFamily="2" charset="-122"/>
                <a:ea typeface="华文行楷" panose="02010800040101010101" pitchFamily="2" charset="-122"/>
              </a:rPr>
              <a:t>                            射频集成电路与系统研究中心</a:t>
            </a:r>
            <a:endParaRPr lang="zh-CN" altLang="en-US" sz="2000" b="0" dirty="0">
              <a:solidFill>
                <a:srgbClr val="FF0000"/>
              </a:solidFill>
              <a:latin typeface="华文行楷" panose="02010800040101010101" pitchFamily="2" charset="-122"/>
              <a:ea typeface="华文行楷" panose="02010800040101010101" pitchFamily="2" charset="-122"/>
            </a:endParaRPr>
          </a:p>
        </p:txBody>
      </p:sp>
      <p:grpSp>
        <p:nvGrpSpPr>
          <p:cNvPr id="4" name="组合 2"/>
          <p:cNvGrpSpPr/>
          <p:nvPr userDrawn="1"/>
        </p:nvGrpSpPr>
        <p:grpSpPr bwMode="auto">
          <a:xfrm>
            <a:off x="-7921" y="880023"/>
            <a:ext cx="12876830" cy="72000"/>
            <a:chOff x="-143023" y="4806054"/>
            <a:chExt cx="9157360" cy="104775"/>
          </a:xfrm>
        </p:grpSpPr>
        <p:sp>
          <p:nvSpPr>
            <p:cNvPr id="6" name="Rectangle 13"/>
            <p:cNvSpPr/>
            <p:nvPr/>
          </p:nvSpPr>
          <p:spPr>
            <a:xfrm>
              <a:off x="-143023" y="4806054"/>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14"/>
            <p:cNvSpPr/>
            <p:nvPr/>
          </p:nvSpPr>
          <p:spPr>
            <a:xfrm>
              <a:off x="4480437" y="4806054"/>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grpSp>
      <p:sp>
        <p:nvSpPr>
          <p:cNvPr id="8" name="Rectangle 13"/>
          <p:cNvSpPr/>
          <p:nvPr userDrawn="1"/>
        </p:nvSpPr>
        <p:spPr bwMode="auto">
          <a:xfrm>
            <a:off x="-545" y="6753883"/>
            <a:ext cx="12858044"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14"/>
          <p:cNvSpPr/>
          <p:nvPr userDrawn="1"/>
        </p:nvSpPr>
        <p:spPr bwMode="auto">
          <a:xfrm>
            <a:off x="-18080" y="6753309"/>
            <a:ext cx="6375447"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pic>
        <p:nvPicPr>
          <p:cNvPr id="11" name="Picture 2" descr="http://www.sice.uestc.edu.cn/dfiles/21849/static/index/img/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547" y="6856685"/>
            <a:ext cx="1696308" cy="32856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31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13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1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30" indent="-228600" algn="l" defTabSz="9131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29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486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142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79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51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175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130" algn="l" defTabSz="913130" rtl="0" eaLnBrk="1" latinLnBrk="0" hangingPunct="1">
        <a:defRPr sz="1800" kern="1200">
          <a:solidFill>
            <a:schemeClr val="tx1"/>
          </a:solidFill>
          <a:latin typeface="+mn-lt"/>
          <a:ea typeface="+mn-ea"/>
          <a:cs typeface="+mn-cs"/>
        </a:defRPr>
      </a:lvl3pPr>
      <a:lvl4pPr marL="1369695" algn="l" defTabSz="913130" rtl="0" eaLnBrk="1" latinLnBrk="0" hangingPunct="1">
        <a:defRPr sz="1800" kern="1200">
          <a:solidFill>
            <a:schemeClr val="tx1"/>
          </a:solidFill>
          <a:latin typeface="+mn-lt"/>
          <a:ea typeface="+mn-ea"/>
          <a:cs typeface="+mn-cs"/>
        </a:defRPr>
      </a:lvl4pPr>
      <a:lvl5pPr marL="1826895" algn="l" defTabSz="913130" rtl="0" eaLnBrk="1" latinLnBrk="0" hangingPunct="1">
        <a:defRPr sz="1800" kern="1200">
          <a:solidFill>
            <a:schemeClr val="tx1"/>
          </a:solidFill>
          <a:latin typeface="+mn-lt"/>
          <a:ea typeface="+mn-ea"/>
          <a:cs typeface="+mn-cs"/>
        </a:defRPr>
      </a:lvl5pPr>
      <a:lvl6pPr marL="2283460" algn="l" defTabSz="913130" rtl="0" eaLnBrk="1" latinLnBrk="0" hangingPunct="1">
        <a:defRPr sz="1800" kern="1200">
          <a:solidFill>
            <a:schemeClr val="tx1"/>
          </a:solidFill>
          <a:latin typeface="+mn-lt"/>
          <a:ea typeface="+mn-ea"/>
          <a:cs typeface="+mn-cs"/>
        </a:defRPr>
      </a:lvl6pPr>
      <a:lvl7pPr marL="2740025" algn="l" defTabSz="913130" rtl="0" eaLnBrk="1" latinLnBrk="0" hangingPunct="1">
        <a:defRPr sz="1800" kern="1200">
          <a:solidFill>
            <a:schemeClr val="tx1"/>
          </a:solidFill>
          <a:latin typeface="+mn-lt"/>
          <a:ea typeface="+mn-ea"/>
          <a:cs typeface="+mn-cs"/>
        </a:defRPr>
      </a:lvl7pPr>
      <a:lvl8pPr marL="3196590" algn="l" defTabSz="913130" rtl="0" eaLnBrk="1" latinLnBrk="0" hangingPunct="1">
        <a:defRPr sz="1800" kern="1200">
          <a:solidFill>
            <a:schemeClr val="tx1"/>
          </a:solidFill>
          <a:latin typeface="+mn-lt"/>
          <a:ea typeface="+mn-ea"/>
          <a:cs typeface="+mn-cs"/>
        </a:defRPr>
      </a:lvl8pPr>
      <a:lvl9pPr marL="3653155" algn="l" defTabSz="913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1"/>
            </p:custDataLst>
          </p:nvPr>
        </p:nvSpPr>
        <p:spPr>
          <a:xfrm>
            <a:off x="884039" y="385072"/>
            <a:ext cx="11090672" cy="668016"/>
          </a:xfrm>
          <a:prstGeom prst="rect">
            <a:avLst/>
          </a:prstGeom>
          <a:noFill/>
          <a:ln w="9525">
            <a:noFill/>
          </a:ln>
        </p:spPr>
        <p:txBody>
          <a:bodyPr lIns="91323" tIns="45662" rIns="91323" bIns="45662" anchor="ctr"/>
          <a:lstStyle/>
          <a:p>
            <a:pPr lvl="0"/>
            <a:r>
              <a:rPr lang="zh-CN" altLang="en-US" dirty="0"/>
              <a:t>单击此处编辑母版标题样式</a:t>
            </a:r>
            <a:endParaRPr lang="en-US" altLang="en-US" dirty="0"/>
          </a:p>
        </p:txBody>
      </p:sp>
      <p:sp>
        <p:nvSpPr>
          <p:cNvPr id="1027" name="Text Placeholder 2"/>
          <p:cNvSpPr>
            <a:spLocks noGrp="1"/>
          </p:cNvSpPr>
          <p:nvPr>
            <p:ph type="body"/>
            <p:custDataLst>
              <p:tags r:id="rId12"/>
            </p:custDataLst>
          </p:nvPr>
        </p:nvSpPr>
        <p:spPr>
          <a:xfrm>
            <a:off x="884039" y="1287480"/>
            <a:ext cx="11090672" cy="5103036"/>
          </a:xfrm>
          <a:prstGeom prst="rect">
            <a:avLst/>
          </a:prstGeom>
          <a:noFill/>
          <a:ln w="9525">
            <a:noFill/>
          </a:ln>
        </p:spPr>
        <p:txBody>
          <a:bodyPr lIns="91323" tIns="45662" rIns="91323" bIns="45662" anchor="t"/>
          <a:lstStyle/>
          <a:p>
            <a:pPr lvl="0" indent="-240665"/>
            <a:r>
              <a:rPr lang="zh-CN" altLang="en-US" dirty="0"/>
              <a:t>单击此处编辑母版文本样式</a:t>
            </a:r>
            <a:endParaRPr lang="zh-CN" altLang="en-US" dirty="0"/>
          </a:p>
          <a:p>
            <a:pPr lvl="1" indent="-240665"/>
            <a:r>
              <a:rPr lang="zh-CN" altLang="en-US" dirty="0"/>
              <a:t>第二级</a:t>
            </a:r>
            <a:endParaRPr lang="zh-CN" altLang="en-US" dirty="0"/>
          </a:p>
          <a:p>
            <a:pPr lvl="2" indent="-240665"/>
            <a:r>
              <a:rPr lang="zh-CN" altLang="en-US" dirty="0"/>
              <a:t>第三级</a:t>
            </a:r>
            <a:endParaRPr lang="zh-CN" altLang="en-US" dirty="0"/>
          </a:p>
          <a:p>
            <a:pPr lvl="3" indent="-240665"/>
            <a:r>
              <a:rPr lang="zh-CN" altLang="en-US" dirty="0"/>
              <a:t>第四级</a:t>
            </a:r>
            <a:endParaRPr lang="zh-CN" altLang="en-US" dirty="0"/>
          </a:p>
          <a:p>
            <a:pPr lvl="4" indent="-240665"/>
            <a:r>
              <a:rPr lang="zh-CN" altLang="en-US" dirty="0"/>
              <a:t>第五级</a:t>
            </a:r>
            <a:endParaRPr lang="en-US" altLang="en-US" dirty="0"/>
          </a:p>
        </p:txBody>
      </p:sp>
      <p:sp>
        <p:nvSpPr>
          <p:cNvPr id="4" name="Date Placeholder 3"/>
          <p:cNvSpPr>
            <a:spLocks noGrp="1"/>
          </p:cNvSpPr>
          <p:nvPr>
            <p:ph type="dt" sz="half" idx="2"/>
          </p:nvPr>
        </p:nvSpPr>
        <p:spPr>
          <a:xfrm>
            <a:off x="884040" y="6703594"/>
            <a:ext cx="2893219" cy="385072"/>
          </a:xfrm>
          <a:prstGeom prst="rect">
            <a:avLst/>
          </a:prstGeom>
        </p:spPr>
        <p:txBody>
          <a:bodyPr vert="horz" lIns="91323" tIns="45662" rIns="91323" bIns="45662" rtlCol="0" anchor="ctr"/>
          <a:lstStyle>
            <a:lvl1pPr algn="l">
              <a:defRPr sz="1300">
                <a:solidFill>
                  <a:schemeClr val="tx1">
                    <a:tint val="75000"/>
                  </a:schemeClr>
                </a:solidFill>
              </a:defRPr>
            </a:lvl1pPr>
          </a:lstStyle>
          <a:p>
            <a:pPr fontAlgn="auto"/>
            <a:fld id="{1F194970-85BE-4AAC-8CF0-61DC3099EBF7}" type="datetime1">
              <a:rPr lang="zh-CN" altLang="en-US" strike="noStrike" noProof="1" smtClean="0">
                <a:latin typeface="+mn-lt"/>
                <a:ea typeface="+mn-ea"/>
                <a:cs typeface="+mn-cs"/>
              </a:rPr>
            </a:fld>
            <a:endParaRPr lang="zh-CN" altLang="en-US" strike="noStrike" noProof="1">
              <a:latin typeface="+mn-lt"/>
              <a:ea typeface="+mn-ea"/>
              <a:cs typeface="+mn-cs"/>
            </a:endParaRPr>
          </a:p>
        </p:txBody>
      </p:sp>
      <p:sp>
        <p:nvSpPr>
          <p:cNvPr id="5" name="Footer Placeholder 4"/>
          <p:cNvSpPr>
            <a:spLocks noGrp="1"/>
          </p:cNvSpPr>
          <p:nvPr>
            <p:ph type="ftr" sz="quarter" idx="3"/>
          </p:nvPr>
        </p:nvSpPr>
        <p:spPr>
          <a:xfrm>
            <a:off x="4259461" y="6703594"/>
            <a:ext cx="4339828" cy="385072"/>
          </a:xfrm>
          <a:prstGeom prst="rect">
            <a:avLst/>
          </a:prstGeom>
        </p:spPr>
        <p:txBody>
          <a:bodyPr vert="horz" lIns="91323" tIns="45662" rIns="91323" bIns="45662" rtlCol="0" anchor="ctr"/>
          <a:lstStyle>
            <a:lvl1pPr algn="ctr">
              <a:defRPr sz="13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9081492" y="6703594"/>
            <a:ext cx="2893219" cy="385072"/>
          </a:xfrm>
          <a:prstGeom prst="rect">
            <a:avLst/>
          </a:prstGeom>
        </p:spPr>
        <p:txBody>
          <a:bodyPr vert="horz" lIns="91323" tIns="45662" rIns="91323" bIns="45662" rtlCol="0" anchor="ctr"/>
          <a:lstStyle>
            <a:lvl1pPr algn="r">
              <a:defRPr sz="1300">
                <a:solidFill>
                  <a:schemeClr val="tx1">
                    <a:tint val="75000"/>
                  </a:schemeClr>
                </a:solidFill>
              </a:defRPr>
            </a:lvl1pPr>
          </a:lstStyle>
          <a:p>
            <a:pPr fontAlgn="auto"/>
            <a:fld id="{9E73050C-FF92-4647-A5DD-0CE158A6A6F5}" type="slidenum">
              <a:rPr lang="zh-CN" altLang="en-US" strike="noStrike" noProof="1" smtClean="0">
                <a:latin typeface="+mn-lt"/>
                <a:ea typeface="+mn-ea"/>
                <a:cs typeface="+mn-cs"/>
              </a:rPr>
            </a:fld>
            <a:endParaRPr lang="zh-CN" altLang="en-US" strike="noStrike" noProof="1"/>
          </a:p>
        </p:txBody>
      </p:sp>
      <p:sp>
        <p:nvSpPr>
          <p:cNvPr id="7" name="任意多边形 6"/>
          <p:cNvSpPr/>
          <p:nvPr/>
        </p:nvSpPr>
        <p:spPr>
          <a:xfrm flipV="1">
            <a:off x="647971" y="619475"/>
            <a:ext cx="11326750" cy="462087"/>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 name="connsiteX0-1" fmla="*/ 167822 w 11969073"/>
              <a:gd name="connsiteY0-2" fmla="*/ 524933 h 524933"/>
              <a:gd name="connsiteX1-3" fmla="*/ 168846 w 11969073"/>
              <a:gd name="connsiteY1-4" fmla="*/ 524933 h 524933"/>
              <a:gd name="connsiteX2-5" fmla="*/ 168846 w 11969073"/>
              <a:gd name="connsiteY2-6" fmla="*/ 14598 h 524933"/>
              <a:gd name="connsiteX3-7" fmla="*/ 1386790 w 11969073"/>
              <a:gd name="connsiteY3-8" fmla="*/ 14598 h 524933"/>
              <a:gd name="connsiteX4-9" fmla="*/ 11969073 w 11969073"/>
              <a:gd name="connsiteY4-10" fmla="*/ 0 h 524933"/>
              <a:gd name="connsiteX5-11" fmla="*/ 167822 w 11969073"/>
              <a:gd name="connsiteY5-12" fmla="*/ 0 h 524933"/>
              <a:gd name="connsiteX6-13" fmla="*/ 152999 w 11969073"/>
              <a:gd name="connsiteY6-14" fmla="*/ 0 h 524933"/>
              <a:gd name="connsiteX7-15" fmla="*/ 152999 w 11969073"/>
              <a:gd name="connsiteY7-16" fmla="*/ 507260 h 524933"/>
              <a:gd name="connsiteX8-17" fmla="*/ 107280 w 11969073"/>
              <a:gd name="connsiteY8-18" fmla="*/ 507260 h 524933"/>
              <a:gd name="connsiteX9-19" fmla="*/ 107280 w 11969073"/>
              <a:gd name="connsiteY9-20" fmla="*/ 0 h 524933"/>
              <a:gd name="connsiteX10-21" fmla="*/ 0 w 11969073"/>
              <a:gd name="connsiteY10-22" fmla="*/ 0 h 524933"/>
              <a:gd name="connsiteX11-23" fmla="*/ 0 w 11969073"/>
              <a:gd name="connsiteY11-24" fmla="*/ 524932 h 524933"/>
              <a:gd name="connsiteX12-25" fmla="*/ 33834 w 11969073"/>
              <a:gd name="connsiteY12-26" fmla="*/ 524932 h 524933"/>
              <a:gd name="connsiteX13-27" fmla="*/ 33834 w 11969073"/>
              <a:gd name="connsiteY13-28" fmla="*/ 23810 h 524933"/>
              <a:gd name="connsiteX14-29" fmla="*/ 79553 w 11969073"/>
              <a:gd name="connsiteY14-30" fmla="*/ 23810 h 524933"/>
              <a:gd name="connsiteX15-31" fmla="*/ 79553 w 11969073"/>
              <a:gd name="connsiteY15-32" fmla="*/ 524932 h 524933"/>
              <a:gd name="connsiteX16-33" fmla="*/ 167822 w 11969073"/>
              <a:gd name="connsiteY16-34" fmla="*/ 524932 h 524933"/>
              <a:gd name="connsiteX17" fmla="*/ 167822 w 11969073"/>
              <a:gd name="connsiteY17" fmla="*/ 524933 h 524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 y="connsiteY17"/>
              </a:cxn>
            </a:cxnLst>
            <a:rect l="l" t="t" r="r" b="b"/>
            <a:pathLst>
              <a:path w="11969073" h="524933">
                <a:moveTo>
                  <a:pt x="167822" y="524933"/>
                </a:moveTo>
                <a:lnTo>
                  <a:pt x="168846" y="524933"/>
                </a:lnTo>
                <a:lnTo>
                  <a:pt x="168846" y="14598"/>
                </a:lnTo>
                <a:lnTo>
                  <a:pt x="1386790" y="14598"/>
                </a:lnTo>
                <a:lnTo>
                  <a:pt x="11969073"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lnTo>
                  <a:pt x="167822" y="524933"/>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lvl="0" algn="ctr" fontAlgn="auto"/>
            <a:endParaRPr lang="zh-CN" altLang="en-US" sz="1400" strike="noStrike" baseline="0" noProof="1">
              <a:latin typeface="Arial" panose="020B0604020202020204" pitchFamily="34" charset="0"/>
              <a:ea typeface="黑体" panose="02010609060101010101" charset="-122"/>
            </a:endParaRPr>
          </a:p>
        </p:txBody>
      </p:sp>
      <p:sp>
        <p:nvSpPr>
          <p:cNvPr id="8" name="Freeform 5"/>
          <p:cNvSpPr>
            <a:spLocks noEditPoints="1"/>
          </p:cNvSpPr>
          <p:nvPr/>
        </p:nvSpPr>
        <p:spPr bwMode="auto">
          <a:xfrm>
            <a:off x="8851570" y="5837599"/>
            <a:ext cx="3364242" cy="866001"/>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alpha val="75000"/>
                  </a:srgbClr>
                </a:gs>
              </a:gsLst>
              <a:lin ang="5400000" scaled="1"/>
            </a:gradFill>
          </a:ln>
          <a:effectLst/>
        </p:spPr>
        <p:txBody>
          <a:bodyPr vert="horz" wrap="square" lIns="96311" tIns="48158" rIns="96311" bIns="48158" numCol="1" anchor="t" anchorCtr="0" compatLnSpc="1"/>
          <a:lstStyle/>
          <a:p>
            <a:pPr fontAlgn="auto"/>
            <a:endParaRPr lang="zh-CN" altLang="en-US" sz="1800" strike="noStrike" baseline="0" noProof="1">
              <a:latin typeface="Arial" panose="020B0604020202020204" pitchFamily="34" charset="0"/>
              <a:ea typeface="黑体" panose="02010609060101010101" charset="-122"/>
            </a:endParaRPr>
          </a:p>
        </p:txBody>
      </p:sp>
      <p:cxnSp>
        <p:nvCxnSpPr>
          <p:cNvPr id="9" name="直接连接符 8"/>
          <p:cNvCxnSpPr/>
          <p:nvPr/>
        </p:nvCxnSpPr>
        <p:spPr>
          <a:xfrm flipH="1">
            <a:off x="0" y="6703594"/>
            <a:ext cx="12423428" cy="0"/>
          </a:xfrm>
          <a:prstGeom prst="line">
            <a:avLst/>
          </a:prstGeom>
          <a:ln w="15875">
            <a:solidFill>
              <a:srgbClr val="28A9D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mc:AlternateContent xmlns:mc="http://schemas.openxmlformats.org/markup-compatibility/2006">
    <mc:Choice xmlns:p14="http://schemas.microsoft.com/office/powerpoint/2010/main" Requires="p14">
      <p:transition spd="slow" p14:dur="1000"/>
    </mc:Choice>
    <mc:Fallback>
      <p:transition spd="slow"/>
    </mc:Fallback>
  </mc:AlternateContent>
  <p:hf hdr="0" ftr="0" dt="0"/>
  <p:txStyles>
    <p:titleStyle>
      <a:lvl1pPr algn="l" defTabSz="963295" rtl="0" eaLnBrk="1" latinLnBrk="0" hangingPunct="1">
        <a:lnSpc>
          <a:spcPct val="90000"/>
        </a:lnSpc>
        <a:spcBef>
          <a:spcPct val="0"/>
        </a:spcBef>
        <a:buNone/>
        <a:defRPr sz="3000" kern="1200">
          <a:solidFill>
            <a:schemeClr val="accent1">
              <a:lumMod val="75000"/>
            </a:schemeClr>
          </a:solidFill>
          <a:latin typeface="黑体" panose="02010609060101010101" charset="-122"/>
          <a:ea typeface="黑体" panose="02010609060101010101" charset="-122"/>
          <a:cs typeface="+mj-cs"/>
        </a:defRPr>
      </a:lvl1pPr>
    </p:titleStyle>
    <p:bodyStyle>
      <a:lvl1pPr marL="240665" indent="-240665" algn="l" defTabSz="963295" rtl="0" eaLnBrk="1" latinLnBrk="0" hangingPunct="1">
        <a:lnSpc>
          <a:spcPct val="90000"/>
        </a:lnSpc>
        <a:spcBef>
          <a:spcPts val="1055"/>
        </a:spcBef>
        <a:buClr>
          <a:schemeClr val="accent1"/>
        </a:buClr>
        <a:buSzPct val="60000"/>
        <a:buFont typeface="Wingdings 2" panose="05020102010507070707" pitchFamily="18" charset="2"/>
        <a:buChar char=""/>
        <a:defRPr sz="2500" kern="1200">
          <a:solidFill>
            <a:schemeClr val="tx1"/>
          </a:solidFill>
          <a:latin typeface="黑体" panose="02010609060101010101" charset="-122"/>
          <a:ea typeface="黑体" panose="02010609060101010101" charset="-122"/>
          <a:cs typeface="+mn-cs"/>
        </a:defRPr>
      </a:lvl1pPr>
      <a:lvl2pPr marL="722630" indent="-240665" algn="l" defTabSz="963295" rtl="0" eaLnBrk="1" latinLnBrk="0" hangingPunct="1">
        <a:lnSpc>
          <a:spcPct val="90000"/>
        </a:lnSpc>
        <a:spcBef>
          <a:spcPts val="525"/>
        </a:spcBef>
        <a:buFont typeface="Arial" panose="020B0604020202020204" pitchFamily="34" charset="0"/>
        <a:buChar char="•"/>
        <a:defRPr sz="2100" kern="1200">
          <a:solidFill>
            <a:schemeClr val="tx1"/>
          </a:solidFill>
          <a:latin typeface="黑体" panose="02010609060101010101" charset="-122"/>
          <a:ea typeface="黑体" panose="02010609060101010101" charset="-122"/>
          <a:cs typeface="+mn-cs"/>
        </a:defRPr>
      </a:lvl2pPr>
      <a:lvl3pPr marL="1203960"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黑体" panose="02010609060101010101" charset="-122"/>
          <a:ea typeface="黑体" panose="02010609060101010101" charset="-122"/>
          <a:cs typeface="+mn-cs"/>
        </a:defRPr>
      </a:lvl3pPr>
      <a:lvl4pPr marL="1685290"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黑体" panose="02010609060101010101" charset="-122"/>
          <a:ea typeface="黑体" panose="02010609060101010101" charset="-122"/>
          <a:cs typeface="+mn-cs"/>
        </a:defRPr>
      </a:lvl4pPr>
      <a:lvl5pPr marL="2167255"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黑体" panose="02010609060101010101" charset="-122"/>
          <a:ea typeface="黑体" panose="02010609060101010101" charset="-122"/>
          <a:cs typeface="+mn-cs"/>
        </a:defRPr>
      </a:lvl5pPr>
      <a:lvl6pPr marL="2648585"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mn-lt"/>
          <a:ea typeface="+mn-ea"/>
          <a:cs typeface="+mn-cs"/>
        </a:defRPr>
      </a:lvl6pPr>
      <a:lvl7pPr marL="3129915"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mn-lt"/>
          <a:ea typeface="+mn-ea"/>
          <a:cs typeface="+mn-cs"/>
        </a:defRPr>
      </a:lvl7pPr>
      <a:lvl8pPr marL="3611880"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mn-lt"/>
          <a:ea typeface="+mn-ea"/>
          <a:cs typeface="+mn-cs"/>
        </a:defRPr>
      </a:lvl8pPr>
      <a:lvl9pPr marL="4093210" indent="-240665" algn="l" defTabSz="963295" rtl="0" eaLnBrk="1" latinLnBrk="0" hangingPunct="1">
        <a:lnSpc>
          <a:spcPct val="90000"/>
        </a:lnSpc>
        <a:spcBef>
          <a:spcPts val="525"/>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63295" rtl="0" eaLnBrk="1" latinLnBrk="0" hangingPunct="1">
        <a:defRPr sz="1800" kern="1200">
          <a:solidFill>
            <a:schemeClr val="tx1"/>
          </a:solidFill>
          <a:latin typeface="+mn-lt"/>
          <a:ea typeface="+mn-ea"/>
          <a:cs typeface="+mn-cs"/>
        </a:defRPr>
      </a:lvl1pPr>
      <a:lvl2pPr marL="481330" algn="l" defTabSz="963295" rtl="0" eaLnBrk="1" latinLnBrk="0" hangingPunct="1">
        <a:defRPr sz="1800" kern="1200">
          <a:solidFill>
            <a:schemeClr val="tx1"/>
          </a:solidFill>
          <a:latin typeface="+mn-lt"/>
          <a:ea typeface="+mn-ea"/>
          <a:cs typeface="+mn-cs"/>
        </a:defRPr>
      </a:lvl2pPr>
      <a:lvl3pPr marL="963295" algn="l" defTabSz="963295" rtl="0" eaLnBrk="1" latinLnBrk="0" hangingPunct="1">
        <a:defRPr sz="1800" kern="1200">
          <a:solidFill>
            <a:schemeClr val="tx1"/>
          </a:solidFill>
          <a:latin typeface="+mn-lt"/>
          <a:ea typeface="+mn-ea"/>
          <a:cs typeface="+mn-cs"/>
        </a:defRPr>
      </a:lvl3pPr>
      <a:lvl4pPr marL="1444625" algn="l" defTabSz="963295" rtl="0" eaLnBrk="1" latinLnBrk="0" hangingPunct="1">
        <a:defRPr sz="1800" kern="1200">
          <a:solidFill>
            <a:schemeClr val="tx1"/>
          </a:solidFill>
          <a:latin typeface="+mn-lt"/>
          <a:ea typeface="+mn-ea"/>
          <a:cs typeface="+mn-cs"/>
        </a:defRPr>
      </a:lvl4pPr>
      <a:lvl5pPr marL="1925955" algn="l" defTabSz="963295" rtl="0" eaLnBrk="1" latinLnBrk="0" hangingPunct="1">
        <a:defRPr sz="1800" kern="1200">
          <a:solidFill>
            <a:schemeClr val="tx1"/>
          </a:solidFill>
          <a:latin typeface="+mn-lt"/>
          <a:ea typeface="+mn-ea"/>
          <a:cs typeface="+mn-cs"/>
        </a:defRPr>
      </a:lvl5pPr>
      <a:lvl6pPr marL="2407920" algn="l" defTabSz="963295" rtl="0" eaLnBrk="1" latinLnBrk="0" hangingPunct="1">
        <a:defRPr sz="1800" kern="1200">
          <a:solidFill>
            <a:schemeClr val="tx1"/>
          </a:solidFill>
          <a:latin typeface="+mn-lt"/>
          <a:ea typeface="+mn-ea"/>
          <a:cs typeface="+mn-cs"/>
        </a:defRPr>
      </a:lvl6pPr>
      <a:lvl7pPr marL="2889250" algn="l" defTabSz="963295" rtl="0" eaLnBrk="1" latinLnBrk="0" hangingPunct="1">
        <a:defRPr sz="1800" kern="1200">
          <a:solidFill>
            <a:schemeClr val="tx1"/>
          </a:solidFill>
          <a:latin typeface="+mn-lt"/>
          <a:ea typeface="+mn-ea"/>
          <a:cs typeface="+mn-cs"/>
        </a:defRPr>
      </a:lvl7pPr>
      <a:lvl8pPr marL="3370580" algn="l" defTabSz="963295" rtl="0" eaLnBrk="1" latinLnBrk="0" hangingPunct="1">
        <a:defRPr sz="1800" kern="1200">
          <a:solidFill>
            <a:schemeClr val="tx1"/>
          </a:solidFill>
          <a:latin typeface="+mn-lt"/>
          <a:ea typeface="+mn-ea"/>
          <a:cs typeface="+mn-cs"/>
        </a:defRPr>
      </a:lvl8pPr>
      <a:lvl9pPr marL="3852545" algn="l" defTabSz="96329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31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13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1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30" indent="-228600" algn="l" defTabSz="9131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29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486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142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79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51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175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130" algn="l" defTabSz="913130" rtl="0" eaLnBrk="1" latinLnBrk="0" hangingPunct="1">
        <a:defRPr sz="1800" kern="1200">
          <a:solidFill>
            <a:schemeClr val="tx1"/>
          </a:solidFill>
          <a:latin typeface="+mn-lt"/>
          <a:ea typeface="+mn-ea"/>
          <a:cs typeface="+mn-cs"/>
        </a:defRPr>
      </a:lvl3pPr>
      <a:lvl4pPr marL="1369695" algn="l" defTabSz="913130" rtl="0" eaLnBrk="1" latinLnBrk="0" hangingPunct="1">
        <a:defRPr sz="1800" kern="1200">
          <a:solidFill>
            <a:schemeClr val="tx1"/>
          </a:solidFill>
          <a:latin typeface="+mn-lt"/>
          <a:ea typeface="+mn-ea"/>
          <a:cs typeface="+mn-cs"/>
        </a:defRPr>
      </a:lvl4pPr>
      <a:lvl5pPr marL="1826895" algn="l" defTabSz="913130" rtl="0" eaLnBrk="1" latinLnBrk="0" hangingPunct="1">
        <a:defRPr sz="1800" kern="1200">
          <a:solidFill>
            <a:schemeClr val="tx1"/>
          </a:solidFill>
          <a:latin typeface="+mn-lt"/>
          <a:ea typeface="+mn-ea"/>
          <a:cs typeface="+mn-cs"/>
        </a:defRPr>
      </a:lvl5pPr>
      <a:lvl6pPr marL="2283460" algn="l" defTabSz="913130" rtl="0" eaLnBrk="1" latinLnBrk="0" hangingPunct="1">
        <a:defRPr sz="1800" kern="1200">
          <a:solidFill>
            <a:schemeClr val="tx1"/>
          </a:solidFill>
          <a:latin typeface="+mn-lt"/>
          <a:ea typeface="+mn-ea"/>
          <a:cs typeface="+mn-cs"/>
        </a:defRPr>
      </a:lvl6pPr>
      <a:lvl7pPr marL="2740025" algn="l" defTabSz="913130" rtl="0" eaLnBrk="1" latinLnBrk="0" hangingPunct="1">
        <a:defRPr sz="1800" kern="1200">
          <a:solidFill>
            <a:schemeClr val="tx1"/>
          </a:solidFill>
          <a:latin typeface="+mn-lt"/>
          <a:ea typeface="+mn-ea"/>
          <a:cs typeface="+mn-cs"/>
        </a:defRPr>
      </a:lvl7pPr>
      <a:lvl8pPr marL="3196590" algn="l" defTabSz="913130" rtl="0" eaLnBrk="1" latinLnBrk="0" hangingPunct="1">
        <a:defRPr sz="1800" kern="1200">
          <a:solidFill>
            <a:schemeClr val="tx1"/>
          </a:solidFill>
          <a:latin typeface="+mn-lt"/>
          <a:ea typeface="+mn-ea"/>
          <a:cs typeface="+mn-cs"/>
        </a:defRPr>
      </a:lvl8pPr>
      <a:lvl9pPr marL="3653155" algn="l" defTabSz="913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p:nvPr userDrawn="1"/>
        </p:nvGrpSpPr>
        <p:grpSpPr bwMode="auto">
          <a:xfrm>
            <a:off x="706" y="1024046"/>
            <a:ext cx="12858044"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31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13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1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30" indent="-228600" algn="l" defTabSz="9131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29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486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142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79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51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175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130" algn="l" defTabSz="913130" rtl="0" eaLnBrk="1" latinLnBrk="0" hangingPunct="1">
        <a:defRPr sz="1800" kern="1200">
          <a:solidFill>
            <a:schemeClr val="tx1"/>
          </a:solidFill>
          <a:latin typeface="+mn-lt"/>
          <a:ea typeface="+mn-ea"/>
          <a:cs typeface="+mn-cs"/>
        </a:defRPr>
      </a:lvl3pPr>
      <a:lvl4pPr marL="1369695" algn="l" defTabSz="913130" rtl="0" eaLnBrk="1" latinLnBrk="0" hangingPunct="1">
        <a:defRPr sz="1800" kern="1200">
          <a:solidFill>
            <a:schemeClr val="tx1"/>
          </a:solidFill>
          <a:latin typeface="+mn-lt"/>
          <a:ea typeface="+mn-ea"/>
          <a:cs typeface="+mn-cs"/>
        </a:defRPr>
      </a:lvl4pPr>
      <a:lvl5pPr marL="1826895" algn="l" defTabSz="913130" rtl="0" eaLnBrk="1" latinLnBrk="0" hangingPunct="1">
        <a:defRPr sz="1800" kern="1200">
          <a:solidFill>
            <a:schemeClr val="tx1"/>
          </a:solidFill>
          <a:latin typeface="+mn-lt"/>
          <a:ea typeface="+mn-ea"/>
          <a:cs typeface="+mn-cs"/>
        </a:defRPr>
      </a:lvl5pPr>
      <a:lvl6pPr marL="2283460" algn="l" defTabSz="913130" rtl="0" eaLnBrk="1" latinLnBrk="0" hangingPunct="1">
        <a:defRPr sz="1800" kern="1200">
          <a:solidFill>
            <a:schemeClr val="tx1"/>
          </a:solidFill>
          <a:latin typeface="+mn-lt"/>
          <a:ea typeface="+mn-ea"/>
          <a:cs typeface="+mn-cs"/>
        </a:defRPr>
      </a:lvl6pPr>
      <a:lvl7pPr marL="2740025" algn="l" defTabSz="913130" rtl="0" eaLnBrk="1" latinLnBrk="0" hangingPunct="1">
        <a:defRPr sz="1800" kern="1200">
          <a:solidFill>
            <a:schemeClr val="tx1"/>
          </a:solidFill>
          <a:latin typeface="+mn-lt"/>
          <a:ea typeface="+mn-ea"/>
          <a:cs typeface="+mn-cs"/>
        </a:defRPr>
      </a:lvl7pPr>
      <a:lvl8pPr marL="3196590" algn="l" defTabSz="913130" rtl="0" eaLnBrk="1" latinLnBrk="0" hangingPunct="1">
        <a:defRPr sz="1800" kern="1200">
          <a:solidFill>
            <a:schemeClr val="tx1"/>
          </a:solidFill>
          <a:latin typeface="+mn-lt"/>
          <a:ea typeface="+mn-ea"/>
          <a:cs typeface="+mn-cs"/>
        </a:defRPr>
      </a:lvl8pPr>
      <a:lvl9pPr marL="3653155" algn="l" defTabSz="913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组合 2"/>
          <p:cNvGrpSpPr/>
          <p:nvPr userDrawn="1"/>
        </p:nvGrpSpPr>
        <p:grpSpPr bwMode="auto">
          <a:xfrm>
            <a:off x="706" y="1024046"/>
            <a:ext cx="12858044"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025">
                <a:defRPr/>
              </a:pPr>
              <a:endParaRPr lang="en-US" sz="2000"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025">
                <a:defRPr/>
              </a:pPr>
              <a:endParaRPr lang="en-US" sz="2000" dirty="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24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460"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63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295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888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545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138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731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0920" algn="l" defTabSz="912495" rtl="0" eaLnBrk="1" latinLnBrk="0" hangingPunct="1">
        <a:defRPr sz="1800" kern="1200">
          <a:solidFill>
            <a:schemeClr val="tx1"/>
          </a:solidFill>
          <a:latin typeface="+mn-lt"/>
          <a:ea typeface="+mn-ea"/>
          <a:cs typeface="+mn-cs"/>
        </a:defRPr>
      </a:lvl6pPr>
      <a:lvl7pPr marL="2736850" algn="l" defTabSz="912495" rtl="0" eaLnBrk="1" latinLnBrk="0" hangingPunct="1">
        <a:defRPr sz="1800" kern="1200">
          <a:solidFill>
            <a:schemeClr val="tx1"/>
          </a:solidFill>
          <a:latin typeface="+mn-lt"/>
          <a:ea typeface="+mn-ea"/>
          <a:cs typeface="+mn-cs"/>
        </a:defRPr>
      </a:lvl7pPr>
      <a:lvl8pPr marL="3193415" algn="l" defTabSz="912495" rtl="0" eaLnBrk="1" latinLnBrk="0" hangingPunct="1">
        <a:defRPr sz="1800" kern="1200">
          <a:solidFill>
            <a:schemeClr val="tx1"/>
          </a:solidFill>
          <a:latin typeface="+mn-lt"/>
          <a:ea typeface="+mn-ea"/>
          <a:cs typeface="+mn-cs"/>
        </a:defRPr>
      </a:lvl8pPr>
      <a:lvl9pPr marL="3649345" algn="l" defTabSz="91249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2495"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460"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702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35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952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608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201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858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6565"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9060"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1555" algn="l" defTabSz="912495" rtl="0" eaLnBrk="1" latinLnBrk="0" hangingPunct="1">
        <a:defRPr sz="1800" kern="1200">
          <a:solidFill>
            <a:schemeClr val="tx1"/>
          </a:solidFill>
          <a:latin typeface="+mn-lt"/>
          <a:ea typeface="+mn-ea"/>
          <a:cs typeface="+mn-cs"/>
        </a:defRPr>
      </a:lvl6pPr>
      <a:lvl7pPr marL="2738120" algn="l" defTabSz="912495" rtl="0" eaLnBrk="1" latinLnBrk="0" hangingPunct="1">
        <a:defRPr sz="1800" kern="1200">
          <a:solidFill>
            <a:schemeClr val="tx1"/>
          </a:solidFill>
          <a:latin typeface="+mn-lt"/>
          <a:ea typeface="+mn-ea"/>
          <a:cs typeface="+mn-cs"/>
        </a:defRPr>
      </a:lvl7pPr>
      <a:lvl8pPr marL="3194050" algn="l" defTabSz="912495" rtl="0" eaLnBrk="1" latinLnBrk="0" hangingPunct="1">
        <a:defRPr sz="1800" kern="1200">
          <a:solidFill>
            <a:schemeClr val="tx1"/>
          </a:solidFill>
          <a:latin typeface="+mn-lt"/>
          <a:ea typeface="+mn-ea"/>
          <a:cs typeface="+mn-cs"/>
        </a:defRPr>
      </a:lvl8pPr>
      <a:lvl9pPr marL="3650615" algn="l" defTabSz="91249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p:nvPr userDrawn="1"/>
        </p:nvGrpSpPr>
        <p:grpSpPr bwMode="auto">
          <a:xfrm>
            <a:off x="706" y="1024046"/>
            <a:ext cx="12858044"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31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13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1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30" indent="-228600" algn="l" defTabSz="9131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29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486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142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79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5190"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1755" indent="-228600" algn="l" defTabSz="9131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130" algn="l" defTabSz="913130" rtl="0" eaLnBrk="1" latinLnBrk="0" hangingPunct="1">
        <a:defRPr sz="1800" kern="1200">
          <a:solidFill>
            <a:schemeClr val="tx1"/>
          </a:solidFill>
          <a:latin typeface="+mn-lt"/>
          <a:ea typeface="+mn-ea"/>
          <a:cs typeface="+mn-cs"/>
        </a:defRPr>
      </a:lvl3pPr>
      <a:lvl4pPr marL="1369695" algn="l" defTabSz="913130" rtl="0" eaLnBrk="1" latinLnBrk="0" hangingPunct="1">
        <a:defRPr sz="1800" kern="1200">
          <a:solidFill>
            <a:schemeClr val="tx1"/>
          </a:solidFill>
          <a:latin typeface="+mn-lt"/>
          <a:ea typeface="+mn-ea"/>
          <a:cs typeface="+mn-cs"/>
        </a:defRPr>
      </a:lvl4pPr>
      <a:lvl5pPr marL="1826895" algn="l" defTabSz="913130" rtl="0" eaLnBrk="1" latinLnBrk="0" hangingPunct="1">
        <a:defRPr sz="1800" kern="1200">
          <a:solidFill>
            <a:schemeClr val="tx1"/>
          </a:solidFill>
          <a:latin typeface="+mn-lt"/>
          <a:ea typeface="+mn-ea"/>
          <a:cs typeface="+mn-cs"/>
        </a:defRPr>
      </a:lvl5pPr>
      <a:lvl6pPr marL="2283460" algn="l" defTabSz="913130" rtl="0" eaLnBrk="1" latinLnBrk="0" hangingPunct="1">
        <a:defRPr sz="1800" kern="1200">
          <a:solidFill>
            <a:schemeClr val="tx1"/>
          </a:solidFill>
          <a:latin typeface="+mn-lt"/>
          <a:ea typeface="+mn-ea"/>
          <a:cs typeface="+mn-cs"/>
        </a:defRPr>
      </a:lvl6pPr>
      <a:lvl7pPr marL="2740025" algn="l" defTabSz="913130" rtl="0" eaLnBrk="1" latinLnBrk="0" hangingPunct="1">
        <a:defRPr sz="1800" kern="1200">
          <a:solidFill>
            <a:schemeClr val="tx1"/>
          </a:solidFill>
          <a:latin typeface="+mn-lt"/>
          <a:ea typeface="+mn-ea"/>
          <a:cs typeface="+mn-cs"/>
        </a:defRPr>
      </a:lvl7pPr>
      <a:lvl8pPr marL="3196590" algn="l" defTabSz="913130" rtl="0" eaLnBrk="1" latinLnBrk="0" hangingPunct="1">
        <a:defRPr sz="1800" kern="1200">
          <a:solidFill>
            <a:schemeClr val="tx1"/>
          </a:solidFill>
          <a:latin typeface="+mn-lt"/>
          <a:ea typeface="+mn-ea"/>
          <a:cs typeface="+mn-cs"/>
        </a:defRPr>
      </a:lvl8pPr>
      <a:lvl9pPr marL="3653155" algn="l" defTabSz="913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p:nvPr userDrawn="1"/>
        </p:nvGrpSpPr>
        <p:grpSpPr bwMode="auto">
          <a:xfrm>
            <a:off x="706" y="1024046"/>
            <a:ext cx="12858044"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660">
                <a:defRPr/>
              </a:pPr>
              <a:endParaRPr lang="en-US" sz="2000"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660">
                <a:defRPr/>
              </a:pPr>
              <a:endParaRPr lang="en-US" sz="2000" dirty="0">
                <a:solidFill>
                  <a:srgbClr val="FFFFFF"/>
                </a:solidFill>
              </a:endParaRPr>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mc:AlternateContent xmlns:mc="http://schemas.openxmlformats.org/markup-compatibility/2006">
    <mc:Choice xmlns:p14="http://schemas.microsoft.com/office/powerpoint/2010/main" Requires="p14">
      <p:transition spd="slow" p14:dur="1000"/>
    </mc:Choice>
    <mc:Fallback>
      <p:transition spd="slow"/>
    </mc:Fallback>
  </mc:AlternateContent>
  <p:hf sldNum="0" hdr="0" ftr="0" dt="0"/>
  <p:txStyles>
    <p:titleStyle>
      <a:lvl1pPr algn="l" defTabSz="9124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095"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702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35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952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608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265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858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6565"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9060"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1555" algn="l" defTabSz="912495" rtl="0" eaLnBrk="1" latinLnBrk="0" hangingPunct="1">
        <a:defRPr sz="1800" kern="1200">
          <a:solidFill>
            <a:schemeClr val="tx1"/>
          </a:solidFill>
          <a:latin typeface="+mn-lt"/>
          <a:ea typeface="+mn-ea"/>
          <a:cs typeface="+mn-cs"/>
        </a:defRPr>
      </a:lvl6pPr>
      <a:lvl7pPr marL="2738120" algn="l" defTabSz="912495" rtl="0" eaLnBrk="1" latinLnBrk="0" hangingPunct="1">
        <a:defRPr sz="1800" kern="1200">
          <a:solidFill>
            <a:schemeClr val="tx1"/>
          </a:solidFill>
          <a:latin typeface="+mn-lt"/>
          <a:ea typeface="+mn-ea"/>
          <a:cs typeface="+mn-cs"/>
        </a:defRPr>
      </a:lvl7pPr>
      <a:lvl8pPr marL="3194050" algn="l" defTabSz="912495" rtl="0" eaLnBrk="1" latinLnBrk="0" hangingPunct="1">
        <a:defRPr sz="1800" kern="1200">
          <a:solidFill>
            <a:schemeClr val="tx1"/>
          </a:solidFill>
          <a:latin typeface="+mn-lt"/>
          <a:ea typeface="+mn-ea"/>
          <a:cs typeface="+mn-cs"/>
        </a:defRPr>
      </a:lvl8pPr>
      <a:lvl9pPr marL="3650615" algn="l" defTabSz="9124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image" Target="../media/image6.png"/><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vmlDrawing" Target="../drawings/vmlDrawing7.vml"/><Relationship Id="rId6" Type="http://schemas.openxmlformats.org/officeDocument/2006/relationships/slideLayout" Target="../slideLayouts/slideLayout1.xml"/><Relationship Id="rId5" Type="http://schemas.openxmlformats.org/officeDocument/2006/relationships/image" Target="../media/image19.emf"/><Relationship Id="rId4" Type="http://schemas.openxmlformats.org/officeDocument/2006/relationships/oleObject" Target="../embeddings/oleObject8.bin"/><Relationship Id="rId3" Type="http://schemas.openxmlformats.org/officeDocument/2006/relationships/image" Target="../media/image18.emf"/><Relationship Id="rId2" Type="http://schemas.openxmlformats.org/officeDocument/2006/relationships/oleObject" Target="../embeddings/oleObject7.bin"/><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tiff"/><Relationship Id="rId3" Type="http://schemas.openxmlformats.org/officeDocument/2006/relationships/image" Target="../media/image20.png"/><Relationship Id="rId2" Type="http://schemas.openxmlformats.org/officeDocument/2006/relationships/image" Target="../media/image1.tiff"/><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tiff"/><Relationship Id="rId2" Type="http://schemas.openxmlformats.org/officeDocument/2006/relationships/image" Target="../media/image24.jpeg"/><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10.emf"/><Relationship Id="rId3" Type="http://schemas.openxmlformats.org/officeDocument/2006/relationships/oleObject" Target="../embeddings/oleObject2.bin"/><Relationship Id="rId2" Type="http://schemas.openxmlformats.org/officeDocument/2006/relationships/image" Target="../media/image9.emf"/><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3.vml"/><Relationship Id="rId5" Type="http://schemas.openxmlformats.org/officeDocument/2006/relationships/slideLayout" Target="../slideLayouts/slideLayout1.xml"/><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6.vml"/><Relationship Id="rId5" Type="http://schemas.openxmlformats.org/officeDocument/2006/relationships/slideLayout" Target="../slideLayouts/slideLayout1.xml"/><Relationship Id="rId4" Type="http://schemas.openxmlformats.org/officeDocument/2006/relationships/image" Target="../media/image17.emf"/><Relationship Id="rId3" Type="http://schemas.openxmlformats.org/officeDocument/2006/relationships/oleObject" Target="../embeddings/oleObject6.bin"/><Relationship Id="rId2" Type="http://schemas.openxmlformats.org/officeDocument/2006/relationships/image" Target="../media/image16.emf"/><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19"/>
          <p:cNvSpPr/>
          <p:nvPr/>
        </p:nvSpPr>
        <p:spPr>
          <a:xfrm>
            <a:off x="0" y="0"/>
            <a:ext cx="12858750" cy="124980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a:noFill/>
          </a:ln>
        </p:spPr>
        <p:txBody>
          <a:bodyPr wrap="square" lIns="121764" tIns="60881" rIns="121764" bIns="60881" anchor="t"/>
          <a:lstStyle/>
          <a:p>
            <a:pPr defTabSz="913130">
              <a:defRPr/>
            </a:pPr>
            <a:endParaRPr lang="zh-CN" altLang="en-US" dirty="0">
              <a:solidFill>
                <a:srgbClr val="5F5F5F"/>
              </a:solidFill>
              <a:latin typeface="Arial" panose="020B0604020202020204" pitchFamily="34" charset="0"/>
              <a:ea typeface="黑体" panose="02010609060101010101" charset="-122"/>
            </a:endParaRPr>
          </a:p>
        </p:txBody>
      </p:sp>
      <p:pic>
        <p:nvPicPr>
          <p:cNvPr id="13" name="Picture 10" descr="C:\Users\frontier\Pictures\校园高清图片\006.jpg"/>
          <p:cNvPicPr>
            <a:picLocks noChangeAspect="1"/>
          </p:cNvPicPr>
          <p:nvPr/>
        </p:nvPicPr>
        <p:blipFill>
          <a:blip r:embed="rId1" cstate="print"/>
          <a:srcRect t="47874" b="29347"/>
          <a:stretch>
            <a:fillRect/>
          </a:stretch>
        </p:blipFill>
        <p:spPr>
          <a:xfrm>
            <a:off x="3601" y="6054882"/>
            <a:ext cx="12855163" cy="1171575"/>
          </a:xfrm>
          <a:prstGeom prst="rect">
            <a:avLst/>
          </a:prstGeom>
          <a:noFill/>
          <a:ln w="9525">
            <a:noFill/>
          </a:ln>
        </p:spPr>
      </p:pic>
      <p:pic>
        <p:nvPicPr>
          <p:cNvPr id="16" name="Picture 2" descr="C:\Documents and Settings\Administrator\桌面\校训.png"/>
          <p:cNvPicPr>
            <a:picLocks noChangeAspect="1" noChangeArrowheads="1"/>
          </p:cNvPicPr>
          <p:nvPr/>
        </p:nvPicPr>
        <p:blipFill>
          <a:blip r:embed="rId2" cstate="print"/>
          <a:srcRect/>
          <a:stretch>
            <a:fillRect/>
          </a:stretch>
        </p:blipFill>
        <p:spPr bwMode="auto">
          <a:xfrm>
            <a:off x="9093670" y="6475534"/>
            <a:ext cx="3504434" cy="381152"/>
          </a:xfrm>
          <a:prstGeom prst="rect">
            <a:avLst/>
          </a:prstGeom>
          <a:noFill/>
        </p:spPr>
      </p:pic>
      <p:sp>
        <p:nvSpPr>
          <p:cNvPr id="25" name="标题 2"/>
          <p:cNvSpPr>
            <a:spLocks noGrp="1"/>
          </p:cNvSpPr>
          <p:nvPr>
            <p:ph type="ctrTitle"/>
            <p:custDataLst>
              <p:tags r:id="rId3"/>
            </p:custDataLst>
          </p:nvPr>
        </p:nvSpPr>
        <p:spPr>
          <a:xfrm>
            <a:off x="168494" y="1332969"/>
            <a:ext cx="12521762" cy="1368151"/>
          </a:xfrm>
        </p:spPr>
        <p:txBody>
          <a:bodyPr lIns="96311" tIns="48158" rIns="96311" bIns="48158" anchor="ctr">
            <a:noAutofit/>
          </a:bodyPr>
          <a:lstStyle/>
          <a:p>
            <a:r>
              <a:rPr lang="zh-CN" altLang="en-US" sz="4800" b="1" dirty="0">
                <a:solidFill>
                  <a:srgbClr val="E856D3"/>
                </a:solidFill>
                <a:latin typeface="Arial" panose="020B0604020202020204" pitchFamily="34" charset="0"/>
              </a:rPr>
              <a:t>“</a:t>
            </a:r>
            <a:r>
              <a:rPr lang="zh-CN" sz="4800" b="1" dirty="0">
                <a:solidFill>
                  <a:srgbClr val="E856D3"/>
                </a:solidFill>
                <a:latin typeface="Arial" panose="020B0604020202020204" pitchFamily="34" charset="0"/>
              </a:rPr>
              <a:t>铌酸锂基光子晶体腔光机械振荡器</a:t>
            </a:r>
            <a:r>
              <a:rPr lang="zh-CN" altLang="en-US" sz="4800" b="1" dirty="0">
                <a:solidFill>
                  <a:srgbClr val="E856D3"/>
                </a:solidFill>
                <a:latin typeface="Arial" panose="020B0604020202020204" pitchFamily="34" charset="0"/>
              </a:rPr>
              <a:t>”中期考评报告</a:t>
            </a:r>
            <a:endParaRPr lang="zh-CN" altLang="en-US" sz="4800" b="1" dirty="0">
              <a:solidFill>
                <a:srgbClr val="E856D3"/>
              </a:solidFill>
              <a:latin typeface="Arial" panose="020B0604020202020204" pitchFamily="34" charset="0"/>
            </a:endParaRPr>
          </a:p>
        </p:txBody>
      </p:sp>
      <p:sp>
        <p:nvSpPr>
          <p:cNvPr id="26" name="Rectangle 2"/>
          <p:cNvSpPr txBox="1">
            <a:spLocks noChangeArrowheads="1"/>
          </p:cNvSpPr>
          <p:nvPr/>
        </p:nvSpPr>
        <p:spPr>
          <a:xfrm>
            <a:off x="812751" y="4194382"/>
            <a:ext cx="11565687" cy="1368151"/>
          </a:xfrm>
          <a:prstGeom prst="rect">
            <a:avLst/>
          </a:prstGeom>
          <a:effectLst>
            <a:outerShdw dist="17961" dir="13500000" algn="ctr" rotWithShape="0">
              <a:srgbClr val="FFFFFF"/>
            </a:outerShdw>
          </a:effectLst>
        </p:spPr>
        <p:txBody>
          <a:bodyPr vert="horz" lIns="96983" tIns="48491" rIns="96983" bIns="484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62660">
              <a:lnSpc>
                <a:spcPct val="100000"/>
              </a:lnSpc>
              <a:spcBef>
                <a:spcPct val="0"/>
              </a:spcBef>
              <a:buNone/>
              <a:defRPr/>
            </a:pPr>
            <a:r>
              <a:rPr lang="zh-CN" altLang="en-US" sz="4000" b="1" dirty="0">
                <a:solidFill>
                  <a:srgbClr val="7030A0"/>
                </a:solidFill>
                <a:latin typeface="华文新魏" panose="02010800040101010101" pitchFamily="2" charset="-122"/>
                <a:ea typeface="华文新魏" panose="02010800040101010101" pitchFamily="2" charset="-122"/>
                <a:cs typeface="+mj-cs"/>
              </a:rPr>
              <a:t>信息与通信工程学院射频集成电路与系统研究中心</a:t>
            </a:r>
            <a:endParaRPr lang="en-US" altLang="zh-CN" sz="4000" b="1" dirty="0">
              <a:solidFill>
                <a:srgbClr val="7030A0"/>
              </a:solidFill>
              <a:latin typeface="华文新魏" panose="02010800040101010101" pitchFamily="2" charset="-122"/>
              <a:ea typeface="华文新魏" panose="02010800040101010101" pitchFamily="2" charset="-122"/>
              <a:cs typeface="+mj-cs"/>
            </a:endParaRPr>
          </a:p>
          <a:p>
            <a:pPr marL="0" indent="0" algn="ctr" defTabSz="962660">
              <a:lnSpc>
                <a:spcPct val="100000"/>
              </a:lnSpc>
              <a:spcBef>
                <a:spcPct val="0"/>
              </a:spcBef>
              <a:buNone/>
              <a:defRPr/>
            </a:pPr>
            <a:r>
              <a:rPr lang="zh-CN" altLang="en-US" sz="4800" b="1" dirty="0">
                <a:solidFill>
                  <a:srgbClr val="EA5454"/>
                </a:solidFill>
                <a:latin typeface="华文新魏" panose="02010800040101010101" pitchFamily="2" charset="-122"/>
                <a:ea typeface="华文新魏" panose="02010800040101010101" pitchFamily="2" charset="-122"/>
                <a:cs typeface="+mj-cs"/>
              </a:rPr>
              <a:t>四川省智慧物联通信技术工程研究中心</a:t>
            </a:r>
            <a:endParaRPr lang="en-US" altLang="zh-CN" sz="4800" b="1" dirty="0">
              <a:solidFill>
                <a:srgbClr val="EA5454"/>
              </a:solidFill>
              <a:latin typeface="华文新魏" panose="02010800040101010101" pitchFamily="2" charset="-122"/>
              <a:ea typeface="华文新魏" panose="02010800040101010101" pitchFamily="2" charset="-122"/>
              <a:cs typeface="+mj-cs"/>
            </a:endParaRPr>
          </a:p>
        </p:txBody>
      </p:sp>
      <p:pic>
        <p:nvPicPr>
          <p:cNvPr id="22" name="Picture 2" descr="çµå­ç§æå¤§å­¦ UEST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5" y="183617"/>
            <a:ext cx="3540528" cy="84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p:cNvSpPr>
            <a:spLocks noChangeAspect="1" noChangeArrowheads="1"/>
          </p:cNvSpPr>
          <p:nvPr/>
        </p:nvSpPr>
        <p:spPr bwMode="auto">
          <a:xfrm>
            <a:off x="4125119" y="3174533"/>
            <a:ext cx="4421941" cy="615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2495" fontAlgn="base">
              <a:spcBef>
                <a:spcPct val="0"/>
              </a:spcBef>
              <a:spcAft>
                <a:spcPct val="0"/>
              </a:spcAft>
              <a:defRPr/>
            </a:pPr>
            <a:r>
              <a:rPr lang="zh-CN" altLang="en-US" sz="4000" b="1" dirty="0">
                <a:solidFill>
                  <a:srgbClr val="2F5EB0"/>
                </a:solidFill>
                <a:latin typeface="微软雅黑" panose="020B0503020204020204" pitchFamily="34" charset="-122"/>
                <a:ea typeface="微软雅黑" panose="020B0503020204020204" pitchFamily="34" charset="-122"/>
                <a:cs typeface="+mj-cs"/>
                <a:sym typeface="微软雅黑" panose="020B0503020204020204" pitchFamily="34" charset="-122"/>
              </a:rPr>
              <a:t>郑翔</a:t>
            </a:r>
            <a:endParaRPr lang="zh-CN" altLang="en-US" sz="4000" b="1" dirty="0">
              <a:solidFill>
                <a:srgbClr val="2F5EB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11" name="Rectangle 2"/>
          <p:cNvSpPr txBox="1">
            <a:spLocks noChangeArrowheads="1"/>
          </p:cNvSpPr>
          <p:nvPr/>
        </p:nvSpPr>
        <p:spPr>
          <a:xfrm>
            <a:off x="2252911" y="5463715"/>
            <a:ext cx="9312776" cy="576064"/>
          </a:xfrm>
          <a:prstGeom prst="rect">
            <a:avLst/>
          </a:prstGeom>
          <a:effectLst>
            <a:outerShdw dist="17961" dir="13500000" algn="ctr" rotWithShape="0">
              <a:srgbClr val="FFFFFF"/>
            </a:outerShdw>
          </a:effectLst>
        </p:spPr>
        <p:txBody>
          <a:bodyPr vert="horz" lIns="96983" tIns="48491" rIns="96983" bIns="484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62660">
              <a:lnSpc>
                <a:spcPct val="100000"/>
              </a:lnSpc>
              <a:spcBef>
                <a:spcPct val="0"/>
              </a:spcBef>
              <a:buNone/>
              <a:defRPr/>
            </a:pPr>
            <a:r>
              <a:rPr lang="en-US" altLang="zh-CN" sz="3200" b="1" dirty="0">
                <a:solidFill>
                  <a:srgbClr val="334859"/>
                </a:solidFill>
                <a:latin typeface="楷体" panose="02010609060101010101" pitchFamily="49" charset="-122"/>
                <a:ea typeface="楷体" panose="02010609060101010101" pitchFamily="49" charset="-122"/>
                <a:cs typeface="+mj-cs"/>
              </a:rPr>
              <a:t>2022</a:t>
            </a:r>
            <a:r>
              <a:rPr lang="zh-CN" altLang="en-US" sz="3200" b="1" dirty="0">
                <a:solidFill>
                  <a:srgbClr val="334859"/>
                </a:solidFill>
                <a:latin typeface="楷体" panose="02010609060101010101" pitchFamily="49" charset="-122"/>
                <a:ea typeface="楷体" panose="02010609060101010101" pitchFamily="49" charset="-122"/>
                <a:cs typeface="+mj-cs"/>
              </a:rPr>
              <a:t>年</a:t>
            </a:r>
            <a:r>
              <a:rPr lang="en-US" altLang="zh-CN" sz="3200" b="1" dirty="0">
                <a:solidFill>
                  <a:srgbClr val="334859"/>
                </a:solidFill>
                <a:latin typeface="楷体" panose="02010609060101010101" pitchFamily="49" charset="-122"/>
                <a:ea typeface="楷体" panose="02010609060101010101" pitchFamily="49" charset="-122"/>
                <a:cs typeface="+mj-cs"/>
              </a:rPr>
              <a:t>07</a:t>
            </a:r>
            <a:r>
              <a:rPr lang="zh-CN" altLang="en-US" sz="3200" b="1" dirty="0">
                <a:solidFill>
                  <a:srgbClr val="334859"/>
                </a:solidFill>
                <a:latin typeface="楷体" panose="02010609060101010101" pitchFamily="49" charset="-122"/>
                <a:ea typeface="楷体" panose="02010609060101010101" pitchFamily="49" charset="-122"/>
                <a:cs typeface="+mj-cs"/>
              </a:rPr>
              <a:t>月</a:t>
            </a:r>
            <a:r>
              <a:rPr lang="en-US" altLang="zh-CN" sz="3200" b="1" dirty="0">
                <a:solidFill>
                  <a:srgbClr val="334859"/>
                </a:solidFill>
                <a:latin typeface="楷体" panose="02010609060101010101" pitchFamily="49" charset="-122"/>
                <a:ea typeface="楷体" panose="02010609060101010101" pitchFamily="49" charset="-122"/>
                <a:cs typeface="+mj-cs"/>
              </a:rPr>
              <a:t>09</a:t>
            </a:r>
            <a:r>
              <a:rPr lang="zh-CN" altLang="en-US" sz="3200" b="1" dirty="0">
                <a:solidFill>
                  <a:srgbClr val="334859"/>
                </a:solidFill>
                <a:latin typeface="楷体" panose="02010609060101010101" pitchFamily="49" charset="-122"/>
                <a:ea typeface="楷体" panose="02010609060101010101" pitchFamily="49" charset="-122"/>
                <a:cs typeface="+mj-cs"/>
              </a:rPr>
              <a:t>日</a:t>
            </a:r>
            <a:endParaRPr lang="en-US" altLang="zh-CN" sz="3200" b="1" dirty="0">
              <a:solidFill>
                <a:srgbClr val="334859"/>
              </a:solidFill>
              <a:latin typeface="楷体" panose="02010609060101010101" pitchFamily="49" charset="-122"/>
              <a:ea typeface="楷体" panose="02010609060101010101" pitchFamily="49" charset="-122"/>
              <a:cs typeface="+mj-cs"/>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第三部分：光子晶体微腔设计</a:t>
            </a:r>
            <a:r>
              <a:rPr lang="en-US" altLang="zh-CN" sz="3200" b="1" dirty="0">
                <a:solidFill>
                  <a:srgbClr val="18478F"/>
                </a:solidFill>
                <a:latin typeface="华文隶书" panose="02010800040101010101" pitchFamily="2" charset="-122"/>
                <a:ea typeface="华文隶书" panose="02010800040101010101" pitchFamily="2" charset="-122"/>
                <a:cs typeface="+mn-ea"/>
                <a:sym typeface="+mn-lt"/>
              </a:rPr>
              <a:t>-&gt;</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最终参数：</a:t>
            </a:r>
            <a:r>
              <a:rPr lang="en-US" altLang="zh-CN" sz="3200" b="1" dirty="0">
                <a:solidFill>
                  <a:srgbClr val="FF0000"/>
                </a:solidFill>
                <a:latin typeface="华文隶书" panose="02010800040101010101" pitchFamily="2" charset="-122"/>
                <a:ea typeface="华文隶书" panose="02010800040101010101" pitchFamily="2" charset="-122"/>
                <a:cs typeface="+mn-ea"/>
                <a:sym typeface="+mn-lt"/>
              </a:rPr>
              <a:t>s=100nm</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0" name="文本框 99"/>
          <p:cNvSpPr txBox="1"/>
          <p:nvPr/>
        </p:nvSpPr>
        <p:spPr>
          <a:xfrm>
            <a:off x="1131570" y="5208905"/>
            <a:ext cx="11326495" cy="953135"/>
          </a:xfrm>
          <a:prstGeom prst="rect">
            <a:avLst/>
          </a:prstGeom>
          <a:noFill/>
          <a:ln w="9525">
            <a:noFill/>
          </a:ln>
        </p:spPr>
        <p:txBody>
          <a:bodyPr wrap="square">
            <a:spAutoFit/>
          </a:bodyPr>
          <a:p>
            <a:pPr marL="0" indent="381000"/>
            <a:r>
              <a:rPr lang="zh-CN" sz="2800" b="1" dirty="0">
                <a:solidFill>
                  <a:srgbClr val="18478F"/>
                </a:solidFill>
                <a:latin typeface="华文隶书" panose="02010800040101010101" pitchFamily="2" charset="-122"/>
                <a:ea typeface="华文隶书" panose="02010800040101010101" pitchFamily="2" charset="-122"/>
                <a:cs typeface="+mn-ea"/>
              </a:rPr>
              <a:t>研究空气槽宽度对光学模式的影响。</a:t>
            </a:r>
            <a:endParaRPr lang="zh-CN" sz="2800" b="1" dirty="0">
              <a:solidFill>
                <a:srgbClr val="18478F"/>
              </a:solidFill>
              <a:latin typeface="华文隶书" panose="02010800040101010101" pitchFamily="2" charset="-122"/>
              <a:ea typeface="华文隶书" panose="02010800040101010101" pitchFamily="2" charset="-122"/>
              <a:cs typeface="+mn-ea"/>
            </a:endParaRPr>
          </a:p>
          <a:p>
            <a:pPr marL="0" indent="381000"/>
            <a:r>
              <a:rPr lang="zh-CN" sz="2800" b="1" dirty="0">
                <a:solidFill>
                  <a:srgbClr val="18478F"/>
                </a:solidFill>
                <a:latin typeface="华文隶书" panose="02010800040101010101" pitchFamily="2" charset="-122"/>
                <a:ea typeface="华文隶书" panose="02010800040101010101" pitchFamily="2" charset="-122"/>
                <a:cs typeface="+mn-ea"/>
              </a:rPr>
              <a:t>空气槽宽度</a:t>
            </a:r>
            <a:r>
              <a:rPr lang="en-US" altLang="zh-CN" sz="2800" b="1" dirty="0">
                <a:solidFill>
                  <a:srgbClr val="18478F"/>
                </a:solidFill>
                <a:latin typeface="华文隶书" panose="02010800040101010101" pitchFamily="2" charset="-122"/>
                <a:ea typeface="华文隶书" panose="02010800040101010101" pitchFamily="2" charset="-122"/>
                <a:cs typeface="+mn-ea"/>
              </a:rPr>
              <a:t>s</a:t>
            </a:r>
            <a:r>
              <a:rPr lang="zh-CN" sz="2800" b="1" dirty="0">
                <a:solidFill>
                  <a:srgbClr val="18478F"/>
                </a:solidFill>
                <a:latin typeface="华文隶书" panose="02010800040101010101" pitchFamily="2" charset="-122"/>
                <a:ea typeface="华文隶书" panose="02010800040101010101" pitchFamily="2" charset="-122"/>
                <a:cs typeface="+mn-ea"/>
              </a:rPr>
              <a:t>增加</a:t>
            </a:r>
            <a:r>
              <a:rPr lang="en-US" altLang="zh-CN" sz="2800" b="1" dirty="0">
                <a:solidFill>
                  <a:srgbClr val="18478F"/>
                </a:solidFill>
                <a:latin typeface="华文隶书" panose="02010800040101010101" pitchFamily="2" charset="-122"/>
                <a:ea typeface="华文隶书" panose="02010800040101010101" pitchFamily="2" charset="-122"/>
                <a:cs typeface="+mn-ea"/>
              </a:rPr>
              <a:t>-&gt;</a:t>
            </a:r>
            <a:r>
              <a:rPr lang="zh-CN" altLang="en-US" sz="2800" b="1" dirty="0">
                <a:solidFill>
                  <a:srgbClr val="FF0000"/>
                </a:solidFill>
                <a:latin typeface="华文隶书" panose="02010800040101010101" pitchFamily="2" charset="-122"/>
                <a:ea typeface="华文隶书" panose="02010800040101010101" pitchFamily="2" charset="-122"/>
                <a:cs typeface="+mn-ea"/>
              </a:rPr>
              <a:t>谐振模式向低波长处移动</a:t>
            </a:r>
            <a:r>
              <a:rPr lang="zh-CN" altLang="en-US" sz="2800" b="1" dirty="0">
                <a:solidFill>
                  <a:srgbClr val="18478F"/>
                </a:solidFill>
                <a:latin typeface="华文隶书" panose="02010800040101010101" pitchFamily="2" charset="-122"/>
                <a:ea typeface="华文隶书" panose="02010800040101010101" pitchFamily="2" charset="-122"/>
                <a:cs typeface="+mn-ea"/>
              </a:rPr>
              <a:t>、</a:t>
            </a:r>
            <a:r>
              <a:rPr lang="zh-CN" altLang="en-US" sz="2800" b="1" dirty="0">
                <a:solidFill>
                  <a:srgbClr val="FF0000"/>
                </a:solidFill>
                <a:latin typeface="华文隶书" panose="02010800040101010101" pitchFamily="2" charset="-122"/>
                <a:ea typeface="华文隶书" panose="02010800040101010101" pitchFamily="2" charset="-122"/>
                <a:cs typeface="+mn-ea"/>
              </a:rPr>
              <a:t>光学模式</a:t>
            </a:r>
            <a:r>
              <a:rPr lang="en-US" altLang="zh-CN" sz="2800" b="1" dirty="0">
                <a:solidFill>
                  <a:srgbClr val="FF0000"/>
                </a:solidFill>
                <a:latin typeface="华文隶书" panose="02010800040101010101" pitchFamily="2" charset="-122"/>
                <a:ea typeface="华文隶书" panose="02010800040101010101" pitchFamily="2" charset="-122"/>
                <a:cs typeface="+mn-ea"/>
              </a:rPr>
              <a:t>Q</a:t>
            </a:r>
            <a:r>
              <a:rPr lang="zh-CN" altLang="en-US" sz="2800" b="1" dirty="0">
                <a:solidFill>
                  <a:srgbClr val="FF0000"/>
                </a:solidFill>
                <a:latin typeface="华文隶书" panose="02010800040101010101" pitchFamily="2" charset="-122"/>
                <a:ea typeface="华文隶书" panose="02010800040101010101" pitchFamily="2" charset="-122"/>
                <a:cs typeface="+mn-ea"/>
              </a:rPr>
              <a:t>值减小</a:t>
            </a:r>
            <a:endParaRPr lang="zh-CN" altLang="en-US" sz="2800" b="1" dirty="0">
              <a:solidFill>
                <a:srgbClr val="FF0000"/>
              </a:solidFill>
              <a:latin typeface="华文隶书" panose="02010800040101010101" pitchFamily="2" charset="-122"/>
              <a:ea typeface="华文隶书" panose="02010800040101010101" pitchFamily="2" charset="-122"/>
              <a:cs typeface="+mn-ea"/>
            </a:endParaRPr>
          </a:p>
        </p:txBody>
      </p:sp>
      <p:graphicFrame>
        <p:nvGraphicFramePr>
          <p:cNvPr id="4" name="对象 3"/>
          <p:cNvGraphicFramePr/>
          <p:nvPr/>
        </p:nvGraphicFramePr>
        <p:xfrm>
          <a:off x="1414145" y="2644140"/>
          <a:ext cx="4715510" cy="2837180"/>
        </p:xfrm>
        <a:graphic>
          <a:graphicData uri="http://schemas.openxmlformats.org/presentationml/2006/ole">
            <mc:AlternateContent xmlns:mc="http://schemas.openxmlformats.org/markup-compatibility/2006">
              <mc:Choice xmlns:v="urn:schemas-microsoft-com:vml" Requires="v">
                <p:oleObj spid="_x0000_s5" name="" r:id="rId2" imgW="4631690" imgH="2795270" progId="Visio.Drawing.15">
                  <p:embed/>
                </p:oleObj>
              </mc:Choice>
              <mc:Fallback>
                <p:oleObj name="" r:id="rId2" imgW="4631690" imgH="2795270" progId="Visio.Drawing.15">
                  <p:embed/>
                  <p:pic>
                    <p:nvPicPr>
                      <p:cNvPr id="0" name="图片 4"/>
                      <p:cNvPicPr/>
                      <p:nvPr/>
                    </p:nvPicPr>
                    <p:blipFill>
                      <a:blip r:embed="rId3"/>
                      <a:stretch>
                        <a:fillRect/>
                      </a:stretch>
                    </p:blipFill>
                    <p:spPr>
                      <a:xfrm>
                        <a:off x="1414145" y="2644140"/>
                        <a:ext cx="4715510" cy="2837180"/>
                      </a:xfrm>
                      <a:prstGeom prst="rect">
                        <a:avLst/>
                      </a:prstGeom>
                    </p:spPr>
                  </p:pic>
                </p:oleObj>
              </mc:Fallback>
            </mc:AlternateContent>
          </a:graphicData>
        </a:graphic>
      </p:graphicFrame>
      <p:graphicFrame>
        <p:nvGraphicFramePr>
          <p:cNvPr id="7" name="对象 6"/>
          <p:cNvGraphicFramePr/>
          <p:nvPr/>
        </p:nvGraphicFramePr>
        <p:xfrm>
          <a:off x="6964680" y="2644140"/>
          <a:ext cx="4309745" cy="2629535"/>
        </p:xfrm>
        <a:graphic>
          <a:graphicData uri="http://schemas.openxmlformats.org/presentationml/2006/ole">
            <mc:AlternateContent xmlns:mc="http://schemas.openxmlformats.org/markup-compatibility/2006">
              <mc:Choice xmlns:v="urn:schemas-microsoft-com:vml" Requires="v">
                <p:oleObj spid="_x0000_s9" name="" r:id="rId4" imgW="2817495" imgH="2059305" progId="Visio.Drawing.15">
                  <p:embed/>
                </p:oleObj>
              </mc:Choice>
              <mc:Fallback>
                <p:oleObj name="" r:id="rId4" imgW="2817495" imgH="2059305" progId="Visio.Drawing.15">
                  <p:embed/>
                  <p:pic>
                    <p:nvPicPr>
                      <p:cNvPr id="0" name="图片 8"/>
                      <p:cNvPicPr/>
                      <p:nvPr/>
                    </p:nvPicPr>
                    <p:blipFill>
                      <a:blip r:embed="rId5"/>
                      <a:stretch>
                        <a:fillRect/>
                      </a:stretch>
                    </p:blipFill>
                    <p:spPr>
                      <a:xfrm>
                        <a:off x="6964680" y="2644140"/>
                        <a:ext cx="4309745" cy="26295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第一部分：芯片加工</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7" name="图片 30"/>
          <p:cNvPicPr>
            <a:picLocks noChangeAspect="1"/>
          </p:cNvPicPr>
          <p:nvPr/>
        </p:nvPicPr>
        <p:blipFill>
          <a:blip r:embed="rId2"/>
          <a:stretch>
            <a:fillRect/>
          </a:stretch>
        </p:blipFill>
        <p:spPr>
          <a:xfrm>
            <a:off x="2050415" y="2439670"/>
            <a:ext cx="8757920" cy="1940560"/>
          </a:xfrm>
          <a:prstGeom prst="rect">
            <a:avLst/>
          </a:prstGeom>
          <a:noFill/>
          <a:ln>
            <a:noFill/>
          </a:ln>
        </p:spPr>
      </p:pic>
      <p:sp>
        <p:nvSpPr>
          <p:cNvPr id="13" name="文本框 12"/>
          <p:cNvSpPr txBox="1"/>
          <p:nvPr/>
        </p:nvSpPr>
        <p:spPr>
          <a:xfrm>
            <a:off x="1565910" y="4471670"/>
            <a:ext cx="10582275" cy="2306955"/>
          </a:xfrm>
          <a:prstGeom prst="rect">
            <a:avLst/>
          </a:prstGeom>
          <a:noFill/>
        </p:spPr>
        <p:txBody>
          <a:bodyPr wrap="none" rtlCol="0" anchor="t">
            <a:spAutoFit/>
          </a:bodyPr>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（1）采用标准 RCA 流程清洗从济南晶正电子科技有限公司购买到的高性能X-切向铌酸锂晶圆；</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（2）采用等离子增强化学气相沉积法（PECVD）在已清洗好的晶圆上沉积非晶硅层；</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（3）在非晶硅表面旋涂 PMMA 电子束刻蚀光刻胶，然后经电子束光刻机（EBL）曝光、</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en-US" altLang="zh-CN" b="1" dirty="0">
                <a:solidFill>
                  <a:srgbClr val="18478F"/>
                </a:solidFill>
                <a:latin typeface="华文隶书" panose="02010800040101010101" pitchFamily="2" charset="-122"/>
                <a:ea typeface="华文隶书" panose="02010800040101010101" pitchFamily="2" charset="-122"/>
                <a:cs typeface="+mn-ea"/>
                <a:sym typeface="+mn-ea"/>
              </a:rPr>
              <a:t>	</a:t>
            </a:r>
            <a:r>
              <a:rPr lang="zh-CN" b="1" dirty="0">
                <a:solidFill>
                  <a:srgbClr val="18478F"/>
                </a:solidFill>
                <a:latin typeface="华文隶书" panose="02010800040101010101" pitchFamily="2" charset="-122"/>
                <a:ea typeface="华文隶书" panose="02010800040101010101" pitchFamily="2" charset="-122"/>
                <a:cs typeface="+mn-ea"/>
                <a:sym typeface="+mn-ea"/>
              </a:rPr>
              <a:t>显影得到设计好的光子晶体圆孔阵列和空气槽；</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（4）采用标准反应离子刻蚀（RIE）法刻蚀非晶硅层；</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（5）继续采用Ar+等离子刻蚀技术刻蚀铌酸锂层；</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（6）采用丙酮等去除顶层光刻胶、氢氧化钾（KOH）等溶液去除非晶硅层、RCA 清洗晶圆；</a:t>
            </a:r>
            <a:endParaRPr lang="zh-CN" b="1" dirty="0">
              <a:solidFill>
                <a:srgbClr val="18478F"/>
              </a:solidFill>
              <a:latin typeface="华文隶书" panose="02010800040101010101" pitchFamily="2" charset="-122"/>
              <a:ea typeface="华文隶书" panose="02010800040101010101" pitchFamily="2" charset="-122"/>
              <a:cs typeface="+mn-ea"/>
              <a:sym typeface="+mn-ea"/>
            </a:endParaRPr>
          </a:p>
          <a:p>
            <a:pPr marL="0" indent="381000"/>
            <a:r>
              <a:rPr lang="zh-CN" b="1" dirty="0">
                <a:solidFill>
                  <a:srgbClr val="18478F"/>
                </a:solidFill>
                <a:latin typeface="华文隶书" panose="02010800040101010101" pitchFamily="2" charset="-122"/>
                <a:ea typeface="华文隶书" panose="02010800040101010101" pitchFamily="2" charset="-122"/>
                <a:cs typeface="+mn-ea"/>
                <a:sym typeface="+mn-ea"/>
              </a:rPr>
              <a:t>（7）使用氢氟酸（HF）气体刻蚀机，释放氧化硅层，得到悬空的铌酸锂基二维光子晶体微腔结构。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第一部分：芯片加工</a:t>
            </a:r>
            <a:r>
              <a:rPr lang="en-US" altLang="zh-CN" sz="3200" b="1" dirty="0">
                <a:solidFill>
                  <a:srgbClr val="18478F"/>
                </a:solidFill>
                <a:latin typeface="华文隶书" panose="02010800040101010101" pitchFamily="2" charset="-122"/>
                <a:ea typeface="华文隶书" panose="02010800040101010101" pitchFamily="2" charset="-122"/>
                <a:cs typeface="+mn-ea"/>
                <a:sym typeface="+mn-lt"/>
              </a:rPr>
              <a:t>-&gt;</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第一版芯片</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：未刻透</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6" name="图片 5" descr="2-01"/>
          <p:cNvPicPr>
            <a:picLocks noChangeAspect="1"/>
          </p:cNvPicPr>
          <p:nvPr/>
        </p:nvPicPr>
        <p:blipFill>
          <a:blip r:embed="rId2"/>
          <a:stretch>
            <a:fillRect/>
          </a:stretch>
        </p:blipFill>
        <p:spPr>
          <a:xfrm>
            <a:off x="7281545" y="4478655"/>
            <a:ext cx="3206750" cy="2107565"/>
          </a:xfrm>
          <a:prstGeom prst="rect">
            <a:avLst/>
          </a:prstGeom>
        </p:spPr>
      </p:pic>
      <p:pic>
        <p:nvPicPr>
          <p:cNvPr id="7" name="图片 30"/>
          <p:cNvPicPr>
            <a:picLocks noChangeAspect="1"/>
          </p:cNvPicPr>
          <p:nvPr/>
        </p:nvPicPr>
        <p:blipFill>
          <a:blip r:embed="rId3"/>
          <a:stretch>
            <a:fillRect/>
          </a:stretch>
        </p:blipFill>
        <p:spPr>
          <a:xfrm>
            <a:off x="2050415" y="2439670"/>
            <a:ext cx="8757920" cy="1940560"/>
          </a:xfrm>
          <a:prstGeom prst="rect">
            <a:avLst/>
          </a:prstGeom>
          <a:noFill/>
          <a:ln>
            <a:noFill/>
          </a:ln>
        </p:spPr>
      </p:pic>
      <p:pic>
        <p:nvPicPr>
          <p:cNvPr id="9" name="图片 8" descr="1-02"/>
          <p:cNvPicPr>
            <a:picLocks noChangeAspect="1"/>
          </p:cNvPicPr>
          <p:nvPr/>
        </p:nvPicPr>
        <p:blipFill>
          <a:blip r:embed="rId4"/>
          <a:stretch>
            <a:fillRect/>
          </a:stretch>
        </p:blipFill>
        <p:spPr>
          <a:xfrm>
            <a:off x="2393315" y="4478655"/>
            <a:ext cx="3523615" cy="2107565"/>
          </a:xfrm>
          <a:prstGeom prst="rect">
            <a:avLst/>
          </a:prstGeom>
        </p:spPr>
      </p:pic>
      <p:sp>
        <p:nvSpPr>
          <p:cNvPr id="3" name="文本框 2"/>
          <p:cNvSpPr txBox="1"/>
          <p:nvPr/>
        </p:nvSpPr>
        <p:spPr>
          <a:xfrm>
            <a:off x="1247775" y="5347970"/>
            <a:ext cx="1097280" cy="368300"/>
          </a:xfrm>
          <a:prstGeom prst="rect">
            <a:avLst/>
          </a:prstGeom>
          <a:noFill/>
        </p:spPr>
        <p:txBody>
          <a:bodyPr wrap="none" rtlCol="0">
            <a:spAutoFit/>
          </a:bodyPr>
          <a:p>
            <a:r>
              <a:rPr lang="zh-CN" altLang="en-US">
                <a:solidFill>
                  <a:srgbClr val="FF0000"/>
                </a:solidFill>
                <a:latin typeface="Times New Roman" panose="02020603050405020304" pitchFamily="18" charset="0"/>
                <a:cs typeface="Times New Roman" panose="02020603050405020304" pitchFamily="18" charset="0"/>
              </a:rPr>
              <a:t>未释放</a:t>
            </a:r>
            <a:r>
              <a:rPr lang="en-US" altLang="zh-CN">
                <a:solidFill>
                  <a:srgbClr val="FF0000"/>
                </a:solidFill>
                <a:latin typeface="Times New Roman" panose="02020603050405020304" pitchFamily="18" charset="0"/>
                <a:cs typeface="Times New Roman" panose="02020603050405020304" pitchFamily="18" charset="0"/>
              </a:rPr>
              <a:t>Cr</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第二部分：芯片测试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0" name="文本框 99"/>
          <p:cNvSpPr txBox="1"/>
          <p:nvPr/>
        </p:nvSpPr>
        <p:spPr>
          <a:xfrm>
            <a:off x="1131570" y="5208905"/>
            <a:ext cx="11326495" cy="953135"/>
          </a:xfrm>
          <a:prstGeom prst="rect">
            <a:avLst/>
          </a:prstGeom>
          <a:noFill/>
          <a:ln w="9525">
            <a:noFill/>
          </a:ln>
        </p:spPr>
        <p:txBody>
          <a:bodyPr wrap="square">
            <a:spAutoFit/>
          </a:bodyPr>
          <a:p>
            <a:pPr marL="0" indent="381000"/>
            <a:r>
              <a:rPr lang="zh-CN" sz="2800" b="1" dirty="0">
                <a:solidFill>
                  <a:srgbClr val="18478F"/>
                </a:solidFill>
                <a:latin typeface="华文隶书" panose="02010800040101010101" pitchFamily="2" charset="-122"/>
                <a:ea typeface="华文隶书" panose="02010800040101010101" pitchFamily="2" charset="-122"/>
                <a:cs typeface="+mn-ea"/>
                <a:sym typeface="+mn-ea"/>
              </a:rPr>
              <a:t>测试系统如图，测试得到的光学和机械谐振特性的数据通过数据采集卡、GPIB等经计算机Labview程序控制进行采集与存储。</a:t>
            </a:r>
            <a:endParaRPr lang="zh-CN" sz="2800" b="1" dirty="0">
              <a:solidFill>
                <a:srgbClr val="18478F"/>
              </a:solidFill>
              <a:latin typeface="华文隶书" panose="02010800040101010101" pitchFamily="2" charset="-122"/>
              <a:ea typeface="华文隶书" panose="02010800040101010101" pitchFamily="2" charset="-122"/>
              <a:cs typeface="+mn-ea"/>
            </a:endParaRPr>
          </a:p>
        </p:txBody>
      </p:sp>
      <p:pic>
        <p:nvPicPr>
          <p:cNvPr id="3" name="图片 31"/>
          <p:cNvPicPr/>
          <p:nvPr/>
        </p:nvPicPr>
        <p:blipFill>
          <a:blip r:embed="rId2"/>
          <a:stretch>
            <a:fillRect/>
          </a:stretch>
        </p:blipFill>
        <p:spPr>
          <a:xfrm>
            <a:off x="3094355" y="2339340"/>
            <a:ext cx="6669405" cy="25539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第二部分：芯片测试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1.</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光纤的加工定型与封装</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4" name="图片 4" descr="9[QLKJ20$HP2$WB]355CO5U"/>
          <p:cNvPicPr/>
          <p:nvPr/>
        </p:nvPicPr>
        <p:blipFill>
          <a:blip r:embed="rId2"/>
          <a:stretch>
            <a:fillRect/>
          </a:stretch>
        </p:blipFill>
        <p:spPr>
          <a:xfrm>
            <a:off x="1565910" y="3194050"/>
            <a:ext cx="3489960" cy="2326005"/>
          </a:xfrm>
          <a:prstGeom prst="rect">
            <a:avLst/>
          </a:prstGeom>
        </p:spPr>
      </p:pic>
      <p:pic>
        <p:nvPicPr>
          <p:cNvPr id="7" name="图片 7" descr="D2X46@N0HBWX4WBS4UN%4{O"/>
          <p:cNvPicPr/>
          <p:nvPr/>
        </p:nvPicPr>
        <p:blipFill>
          <a:blip r:embed="rId3"/>
          <a:stretch>
            <a:fillRect/>
          </a:stretch>
        </p:blipFill>
        <p:spPr>
          <a:xfrm>
            <a:off x="6694170" y="3194685"/>
            <a:ext cx="3034030" cy="2324735"/>
          </a:xfrm>
          <a:prstGeom prst="rect">
            <a:avLst/>
          </a:prstGeom>
        </p:spPr>
      </p:pic>
      <p:sp>
        <p:nvSpPr>
          <p:cNvPr id="5" name="文本框 4"/>
          <p:cNvSpPr txBox="1"/>
          <p:nvPr/>
        </p:nvSpPr>
        <p:spPr>
          <a:xfrm>
            <a:off x="1131570" y="5948680"/>
            <a:ext cx="11326495" cy="953135"/>
          </a:xfrm>
          <a:prstGeom prst="rect">
            <a:avLst/>
          </a:prstGeom>
          <a:noFill/>
          <a:ln w="9525">
            <a:noFill/>
          </a:ln>
        </p:spPr>
        <p:txBody>
          <a:bodyPr wrap="square">
            <a:spAutoFit/>
          </a:bodyPr>
          <a:p>
            <a:pPr marL="0" indent="381000"/>
            <a:r>
              <a:rPr lang="zh-CN" sz="2800" b="1" dirty="0">
                <a:solidFill>
                  <a:srgbClr val="18478F"/>
                </a:solidFill>
                <a:latin typeface="华文隶书" panose="02010800040101010101" pitchFamily="2" charset="-122"/>
                <a:ea typeface="华文隶书" panose="02010800040101010101" pitchFamily="2" charset="-122"/>
                <a:cs typeface="+mn-ea"/>
                <a:sym typeface="+mn-ea"/>
              </a:rPr>
              <a:t>光纤拉伸</a:t>
            </a:r>
            <a:r>
              <a:rPr lang="en-US" altLang="zh-CN" sz="2800" b="1" dirty="0">
                <a:solidFill>
                  <a:srgbClr val="18478F"/>
                </a:solidFill>
                <a:latin typeface="华文隶书" panose="02010800040101010101" pitchFamily="2" charset="-122"/>
                <a:ea typeface="华文隶书" panose="02010800040101010101" pitchFamily="2" charset="-122"/>
                <a:cs typeface="+mn-ea"/>
                <a:sym typeface="+mn-ea"/>
              </a:rPr>
              <a:t>-&gt;</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ea"/>
              </a:rPr>
              <a:t>铅笔芯压微凹定型</a:t>
            </a:r>
            <a:r>
              <a:rPr lang="en-US" altLang="zh-CN" sz="2800" b="1" dirty="0">
                <a:solidFill>
                  <a:srgbClr val="18478F"/>
                </a:solidFill>
                <a:latin typeface="华文隶书" panose="02010800040101010101" pitchFamily="2" charset="-122"/>
                <a:ea typeface="华文隶书" panose="02010800040101010101" pitchFamily="2" charset="-122"/>
                <a:cs typeface="+mn-ea"/>
                <a:sym typeface="+mn-ea"/>
              </a:rPr>
              <a:t>-&gt;</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ea"/>
              </a:rPr>
              <a:t>封装在亚克力支架上</a:t>
            </a:r>
            <a:r>
              <a:rPr lang="zh-CN" sz="2800" b="1" dirty="0">
                <a:solidFill>
                  <a:srgbClr val="18478F"/>
                </a:solidFill>
                <a:latin typeface="华文隶书" panose="02010800040101010101" pitchFamily="2" charset="-122"/>
                <a:ea typeface="华文隶书" panose="02010800040101010101" pitchFamily="2" charset="-122"/>
                <a:cs typeface="+mn-ea"/>
                <a:sym typeface="+mn-ea"/>
              </a:rPr>
              <a:t>。</a:t>
            </a:r>
            <a:endParaRPr lang="zh-CN" altLang="en-US" sz="2800"/>
          </a:p>
          <a:p>
            <a:pPr marL="0" indent="381000"/>
            <a:endParaRPr lang="zh-CN" sz="2800" b="1" dirty="0">
              <a:solidFill>
                <a:srgbClr val="18478F"/>
              </a:solidFill>
              <a:latin typeface="华文隶书" panose="02010800040101010101" pitchFamily="2" charset="-122"/>
              <a:ea typeface="华文隶书" panose="0201080004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第二部分：芯片测试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2.</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光纤与光子晶体微腔的耦合</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3" name="图片 4" descr="1"/>
          <p:cNvPicPr/>
          <p:nvPr/>
        </p:nvPicPr>
        <p:blipFill>
          <a:blip r:embed="rId2"/>
          <a:stretch>
            <a:fillRect/>
          </a:stretch>
        </p:blipFill>
        <p:spPr>
          <a:xfrm>
            <a:off x="1565910" y="3003550"/>
            <a:ext cx="4150995" cy="2745105"/>
          </a:xfrm>
          <a:prstGeom prst="rect">
            <a:avLst/>
          </a:prstGeom>
        </p:spPr>
      </p:pic>
      <p:pic>
        <p:nvPicPr>
          <p:cNvPr id="15" name="图片 1" descr="Ln-9dbm-耦合2"/>
          <p:cNvPicPr/>
          <p:nvPr/>
        </p:nvPicPr>
        <p:blipFill>
          <a:blip r:embed="rId3"/>
          <a:stretch>
            <a:fillRect/>
          </a:stretch>
        </p:blipFill>
        <p:spPr>
          <a:xfrm>
            <a:off x="6762750" y="3003550"/>
            <a:ext cx="4020820" cy="2745105"/>
          </a:xfrm>
          <a:prstGeom prst="rect">
            <a:avLst/>
          </a:prstGeom>
        </p:spPr>
      </p:pic>
      <p:sp>
        <p:nvSpPr>
          <p:cNvPr id="100" name="文本框 99"/>
          <p:cNvSpPr txBox="1"/>
          <p:nvPr/>
        </p:nvSpPr>
        <p:spPr>
          <a:xfrm>
            <a:off x="1131570" y="5948680"/>
            <a:ext cx="11326495" cy="953135"/>
          </a:xfrm>
          <a:prstGeom prst="rect">
            <a:avLst/>
          </a:prstGeom>
          <a:noFill/>
          <a:ln w="9525">
            <a:noFill/>
          </a:ln>
        </p:spPr>
        <p:txBody>
          <a:bodyPr wrap="square">
            <a:spAutoFit/>
          </a:bodyPr>
          <a:p>
            <a:pPr marL="0" indent="381000"/>
            <a:r>
              <a:rPr lang="zh-CN" sz="2800" b="1" dirty="0">
                <a:solidFill>
                  <a:srgbClr val="18478F"/>
                </a:solidFill>
                <a:latin typeface="华文隶书" panose="02010800040101010101" pitchFamily="2" charset="-122"/>
                <a:ea typeface="华文隶书" panose="02010800040101010101" pitchFamily="2" charset="-122"/>
                <a:cs typeface="+mn-ea"/>
                <a:sym typeface="+mn-ea"/>
              </a:rPr>
              <a:t>耦合长度尽可能短、耦合处光纤尽可能细。</a:t>
            </a:r>
            <a:endParaRPr lang="zh-CN" altLang="en-US" sz="2800"/>
          </a:p>
          <a:p>
            <a:pPr marL="0" indent="381000"/>
            <a:endParaRPr lang="zh-CN" sz="2800" b="1" dirty="0">
              <a:solidFill>
                <a:srgbClr val="18478F"/>
              </a:solidFill>
              <a:latin typeface="华文隶书" panose="02010800040101010101" pitchFamily="2" charset="-122"/>
              <a:ea typeface="华文隶书" panose="0201080004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光子晶体腔光力系统加工与实验测试进展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第二部分：芯片测试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3.</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从计算机观测光学</a:t>
            </a: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机械模式</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16" name="图片 1" descr="0609"/>
          <p:cNvPicPr/>
          <p:nvPr/>
        </p:nvPicPr>
        <p:blipFill>
          <a:blip r:embed="rId2"/>
          <a:stretch>
            <a:fillRect/>
          </a:stretch>
        </p:blipFill>
        <p:spPr>
          <a:xfrm>
            <a:off x="1565910" y="2990850"/>
            <a:ext cx="3801745" cy="2408555"/>
          </a:xfrm>
          <a:prstGeom prst="rect">
            <a:avLst/>
          </a:prstGeom>
        </p:spPr>
      </p:pic>
      <p:pic>
        <p:nvPicPr>
          <p:cNvPr id="4" name="图片 3" descr="0609--"/>
          <p:cNvPicPr/>
          <p:nvPr/>
        </p:nvPicPr>
        <p:blipFill>
          <a:blip r:embed="rId3"/>
          <a:stretch>
            <a:fillRect/>
          </a:stretch>
        </p:blipFill>
        <p:spPr>
          <a:xfrm>
            <a:off x="6518275" y="3035935"/>
            <a:ext cx="3556000" cy="2318385"/>
          </a:xfrm>
          <a:prstGeom prst="rect">
            <a:avLst/>
          </a:prstGeom>
        </p:spPr>
      </p:pic>
      <p:sp>
        <p:nvSpPr>
          <p:cNvPr id="100" name="文本框 99"/>
          <p:cNvSpPr txBox="1"/>
          <p:nvPr/>
        </p:nvSpPr>
        <p:spPr>
          <a:xfrm>
            <a:off x="1131570" y="5354320"/>
            <a:ext cx="11326495" cy="1814830"/>
          </a:xfrm>
          <a:prstGeom prst="rect">
            <a:avLst/>
          </a:prstGeom>
          <a:noFill/>
          <a:ln w="9525">
            <a:noFill/>
          </a:ln>
        </p:spPr>
        <p:txBody>
          <a:bodyPr wrap="square">
            <a:spAutoFit/>
          </a:bodyPr>
          <a:p>
            <a:pPr marL="0" indent="381000"/>
            <a:r>
              <a:rPr lang="zh-CN" sz="2800" b="1" dirty="0">
                <a:solidFill>
                  <a:srgbClr val="18478F"/>
                </a:solidFill>
                <a:latin typeface="华文隶书" panose="02010800040101010101" pitchFamily="2" charset="-122"/>
                <a:ea typeface="华文隶书" panose="02010800040101010101" pitchFamily="2" charset="-122"/>
                <a:cs typeface="+mn-ea"/>
                <a:sym typeface="+mn-ea"/>
              </a:rPr>
              <a:t>可以看出在1580nm和1595nm处有光的衰减现象，这是由于光子晶体微腔中的缺陷将这一波长的光束缚在光子晶体微腔之中，形成了光学模式和机械模式。</a:t>
            </a:r>
            <a:endParaRPr lang="zh-CN" altLang="en-US" sz="2800"/>
          </a:p>
          <a:p>
            <a:pPr marL="0" indent="381000"/>
            <a:endParaRPr lang="zh-CN" sz="2800" b="1" dirty="0">
              <a:solidFill>
                <a:srgbClr val="18478F"/>
              </a:solidFill>
              <a:latin typeface="华文隶书" panose="02010800040101010101" pitchFamily="2" charset="-122"/>
              <a:ea typeface="华文隶书" panose="0201080004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 name="矩形 9"/>
          <p:cNvSpPr/>
          <p:nvPr/>
        </p:nvSpPr>
        <p:spPr>
          <a:xfrm>
            <a:off x="442276" y="1096045"/>
            <a:ext cx="2276855" cy="738547"/>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小结</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graphicFrame>
        <p:nvGraphicFramePr>
          <p:cNvPr id="2" name="表格 1"/>
          <p:cNvGraphicFramePr>
            <a:graphicFrameLocks noGrp="1"/>
          </p:cNvGraphicFramePr>
          <p:nvPr>
            <p:custDataLst>
              <p:tags r:id="rId2"/>
            </p:custDataLst>
          </p:nvPr>
        </p:nvGraphicFramePr>
        <p:xfrm>
          <a:off x="535154" y="1744117"/>
          <a:ext cx="11893550" cy="4589145"/>
        </p:xfrm>
        <a:graphic>
          <a:graphicData uri="http://schemas.openxmlformats.org/drawingml/2006/table">
            <a:tbl>
              <a:tblPr firstRow="1" bandRow="1">
                <a:tableStyleId>{5C22544A-7EE6-4342-B048-85BDC9FD1C3A}</a:tableStyleId>
              </a:tblPr>
              <a:tblGrid>
                <a:gridCol w="4386580"/>
                <a:gridCol w="3748405"/>
                <a:gridCol w="1945640"/>
                <a:gridCol w="1812925"/>
              </a:tblGrid>
              <a:tr h="403860">
                <a:tc>
                  <a:txBody>
                    <a:bodyPr/>
                    <a:lstStyle/>
                    <a:p>
                      <a:r>
                        <a:rPr lang="zh-CN" altLang="en-US" dirty="0"/>
                        <a:t>原计划须完成的研究任务及目标</a:t>
                      </a:r>
                      <a:endParaRPr lang="zh-CN" altLang="en-US" dirty="0"/>
                    </a:p>
                  </a:txBody>
                  <a:tcPr/>
                </a:tc>
                <a:tc>
                  <a:txBody>
                    <a:bodyPr/>
                    <a:lstStyle/>
                    <a:p>
                      <a:r>
                        <a:rPr lang="zh-CN" altLang="en-US" dirty="0"/>
                        <a:t>实际完成的研究任务及获得的结果</a:t>
                      </a:r>
                      <a:endParaRPr lang="zh-CN" altLang="en-US" dirty="0"/>
                    </a:p>
                  </a:txBody>
                  <a:tcPr/>
                </a:tc>
                <a:tc>
                  <a:txBody>
                    <a:bodyPr/>
                    <a:lstStyle/>
                    <a:p>
                      <a:r>
                        <a:rPr lang="zh-CN" altLang="en-US" dirty="0"/>
                        <a:t>对比分析的结论</a:t>
                      </a:r>
                      <a:endParaRPr lang="zh-CN" altLang="en-US" dirty="0"/>
                    </a:p>
                  </a:txBody>
                  <a:tcPr/>
                </a:tc>
                <a:tc>
                  <a:txBody>
                    <a:bodyPr/>
                    <a:lstStyle/>
                    <a:p>
                      <a:r>
                        <a:rPr lang="zh-CN" altLang="en-US" dirty="0"/>
                        <a:t>存在差距的原因</a:t>
                      </a:r>
                      <a:endParaRPr lang="zh-CN" altLang="en-US" dirty="0"/>
                    </a:p>
                  </a:txBody>
                  <a:tcPr/>
                </a:tc>
              </a:tr>
              <a:tr h="697865">
                <a:tc>
                  <a:txBody>
                    <a:bodyPr/>
                    <a:lstStyle/>
                    <a:p>
                      <a:r>
                        <a:rPr lang="zh-CN" altLang="en-US"/>
                        <a:t>设计通信C波段-1550nm的</a:t>
                      </a:r>
                      <a:endParaRPr lang="zh-CN" altLang="en-US"/>
                    </a:p>
                    <a:p>
                      <a:r>
                        <a:rPr lang="zh-CN" altLang="en-US"/>
                        <a:t>铌酸锂基二维光子晶体</a:t>
                      </a:r>
                      <a:endParaRPr lang="zh-CN" altLang="en-US"/>
                    </a:p>
                  </a:txBody>
                  <a:tcPr/>
                </a:tc>
                <a:tc>
                  <a:txBody>
                    <a:bodyPr/>
                    <a:lstStyle/>
                    <a:p>
                      <a:r>
                        <a:rPr lang="zh-CN" altLang="en-US"/>
                        <a:t>已完成。记录了小孔半径、晶格常数、平板厚度对能带的影响</a:t>
                      </a:r>
                      <a:endParaRPr lang="zh-CN" altLang="en-US"/>
                    </a:p>
                  </a:txBody>
                  <a:tcPr/>
                </a:tc>
                <a:tc>
                  <a:txBody>
                    <a:bodyPr/>
                    <a:lstStyle/>
                    <a:p>
                      <a:endParaRPr lang="zh-CN" altLang="en-US"/>
                    </a:p>
                  </a:txBody>
                  <a:tcPr/>
                </a:tc>
                <a:tc>
                  <a:txBody>
                    <a:bodyPr/>
                    <a:lstStyle/>
                    <a:p>
                      <a:endParaRPr lang="zh-CN" altLang="en-US"/>
                    </a:p>
                  </a:txBody>
                  <a:tcPr/>
                </a:tc>
              </a:tr>
              <a:tr h="697230">
                <a:tc>
                  <a:txBody>
                    <a:bodyPr/>
                    <a:lstStyle/>
                    <a:p>
                      <a:r>
                        <a:rPr lang="zh-CN" altLang="en-US"/>
                        <a:t>分析不同线缺陷波导参数条件下的</a:t>
                      </a:r>
                      <a:endParaRPr lang="zh-CN" altLang="en-US"/>
                    </a:p>
                    <a:p>
                      <a:r>
                        <a:rPr lang="zh-CN" altLang="en-US"/>
                        <a:t>光子晶体波导传输特性</a:t>
                      </a:r>
                      <a:endParaRPr lang="zh-CN" altLang="en-US"/>
                    </a:p>
                  </a:txBody>
                  <a:tcPr/>
                </a:tc>
                <a:tc>
                  <a:txBody>
                    <a:bodyPr/>
                    <a:lstStyle/>
                    <a:p>
                      <a:r>
                        <a:rPr lang="zh-CN" altLang="en-US"/>
                        <a:t>已完成。记录了线缺陷为</a:t>
                      </a:r>
                      <a:r>
                        <a:rPr lang="en-US" altLang="zh-CN"/>
                        <a:t>w1</a:t>
                      </a:r>
                      <a:r>
                        <a:rPr lang="zh-CN" altLang="en-US"/>
                        <a:t>、</a:t>
                      </a:r>
                      <a:r>
                        <a:rPr lang="en-US" altLang="zh-CN"/>
                        <a:t>w1.2</a:t>
                      </a:r>
                      <a:r>
                        <a:rPr lang="zh-CN" altLang="en-US"/>
                        <a:t>、</a:t>
                      </a:r>
                      <a:r>
                        <a:rPr lang="en-US" altLang="zh-CN"/>
                        <a:t>w1.4</a:t>
                      </a:r>
                      <a:r>
                        <a:rPr lang="zh-CN" altLang="en-US"/>
                        <a:t>的</a:t>
                      </a:r>
                      <a:r>
                        <a:rPr lang="zh-CN" altLang="en-US"/>
                        <a:t>波导传输特性</a:t>
                      </a:r>
                      <a:endParaRPr lang="zh-CN" altLang="en-US"/>
                    </a:p>
                  </a:txBody>
                  <a:tcPr/>
                </a:tc>
                <a:tc>
                  <a:txBody>
                    <a:bodyPr/>
                    <a:lstStyle/>
                    <a:p>
                      <a:endParaRPr lang="zh-CN" altLang="en-US"/>
                    </a:p>
                  </a:txBody>
                  <a:tcPr/>
                </a:tc>
                <a:tc>
                  <a:txBody>
                    <a:bodyPr/>
                    <a:lstStyle/>
                    <a:p>
                      <a:endParaRPr lang="zh-CN" altLang="en-US"/>
                    </a:p>
                  </a:txBody>
                  <a:tcPr/>
                </a:tc>
              </a:tr>
              <a:tr h="697865">
                <a:tc>
                  <a:txBody>
                    <a:bodyPr/>
                    <a:lstStyle/>
                    <a:p>
                      <a:r>
                        <a:rPr lang="zh-CN" altLang="en-US"/>
                        <a:t>分析不同微扰条件下的</a:t>
                      </a:r>
                      <a:endParaRPr lang="zh-CN" altLang="en-US"/>
                    </a:p>
                    <a:p>
                      <a:r>
                        <a:rPr lang="zh-CN" altLang="en-US"/>
                        <a:t>微腔光学谐振模式</a:t>
                      </a:r>
                      <a:endParaRPr lang="zh-CN" altLang="en-US"/>
                    </a:p>
                  </a:txBody>
                  <a:tcPr/>
                </a:tc>
                <a:tc>
                  <a:txBody>
                    <a:bodyPr/>
                    <a:lstStyle/>
                    <a:p>
                      <a:r>
                        <a:rPr lang="zh-CN" altLang="en-US"/>
                        <a:t>已完成，记录了微扰为</a:t>
                      </a:r>
                      <a:r>
                        <a:rPr lang="en-US" altLang="zh-CN"/>
                        <a:t>13</a:t>
                      </a:r>
                      <a:r>
                        <a:rPr lang="zh-CN" altLang="en-US"/>
                        <a:t>、</a:t>
                      </a:r>
                      <a:r>
                        <a:rPr lang="en-US" altLang="zh-CN"/>
                        <a:t>15</a:t>
                      </a:r>
                      <a:r>
                        <a:rPr lang="zh-CN" altLang="en-US"/>
                        <a:t>、</a:t>
                      </a:r>
                      <a:r>
                        <a:rPr lang="en-US" altLang="zh-CN"/>
                        <a:t>17</a:t>
                      </a:r>
                      <a:r>
                        <a:rPr lang="zh-CN" altLang="en-US"/>
                        <a:t>、</a:t>
                      </a:r>
                      <a:r>
                        <a:rPr lang="en-US" altLang="zh-CN"/>
                        <a:t>19nm</a:t>
                      </a:r>
                      <a:r>
                        <a:rPr lang="zh-CN" altLang="en-US"/>
                        <a:t>的谐振模式</a:t>
                      </a:r>
                      <a:endParaRPr lang="zh-CN" altLang="en-US"/>
                    </a:p>
                  </a:txBody>
                  <a:tcPr/>
                </a:tc>
                <a:tc>
                  <a:txBody>
                    <a:bodyPr/>
                    <a:lstStyle/>
                    <a:p>
                      <a:endParaRPr lang="zh-CN" altLang="en-US"/>
                    </a:p>
                  </a:txBody>
                  <a:tcPr/>
                </a:tc>
                <a:tc>
                  <a:txBody>
                    <a:bodyPr/>
                    <a:lstStyle/>
                    <a:p>
                      <a:endParaRPr lang="zh-CN" altLang="en-US"/>
                    </a:p>
                  </a:txBody>
                  <a:tcPr/>
                </a:tc>
              </a:tr>
              <a:tr h="697230">
                <a:tc>
                  <a:txBody>
                    <a:bodyPr/>
                    <a:lstStyle/>
                    <a:p>
                      <a:r>
                        <a:rPr lang="zh-CN" altLang="en-US"/>
                        <a:t>分析添加空气槽后的</a:t>
                      </a:r>
                      <a:endParaRPr lang="zh-CN" altLang="en-US"/>
                    </a:p>
                    <a:p>
                      <a:r>
                        <a:rPr lang="zh-CN" altLang="en-US"/>
                        <a:t>微腔光学谐振模式</a:t>
                      </a:r>
                      <a:endParaRPr lang="zh-CN" altLang="en-US"/>
                    </a:p>
                  </a:txBody>
                  <a:tcPr/>
                </a:tc>
                <a:tc>
                  <a:txBody>
                    <a:bodyPr/>
                    <a:lstStyle/>
                    <a:p>
                      <a:r>
                        <a:rPr lang="zh-CN" altLang="en-US"/>
                        <a:t>已完成。记录了不同空气槽宽度的光学谐振波长和品质因子</a:t>
                      </a:r>
                      <a:r>
                        <a:rPr lang="en-US" altLang="zh-CN"/>
                        <a:t>Q</a:t>
                      </a:r>
                      <a:r>
                        <a:rPr lang="zh-CN" altLang="en-US"/>
                        <a:t>值</a:t>
                      </a:r>
                      <a:endParaRPr lang="zh-CN" altLang="en-US"/>
                    </a:p>
                  </a:txBody>
                  <a:tcPr/>
                </a:tc>
                <a:tc>
                  <a:txBody>
                    <a:bodyPr/>
                    <a:lstStyle/>
                    <a:p>
                      <a:r>
                        <a:rPr lang="en-US" altLang="zh-CN"/>
                        <a:t>Q</a:t>
                      </a:r>
                      <a:r>
                        <a:rPr lang="zh-CN" altLang="en-US"/>
                        <a:t>值大小比预期小</a:t>
                      </a:r>
                      <a:endParaRPr lang="zh-CN" altLang="en-US"/>
                    </a:p>
                  </a:txBody>
                  <a:tcPr/>
                </a:tc>
                <a:tc>
                  <a:txBody>
                    <a:bodyPr/>
                    <a:lstStyle/>
                    <a:p>
                      <a:r>
                        <a:rPr lang="zh-CN" altLang="en-US"/>
                        <a:t>微腔能量沿着波导耗散</a:t>
                      </a:r>
                      <a:endParaRPr lang="zh-CN" altLang="en-US"/>
                    </a:p>
                  </a:txBody>
                  <a:tcPr/>
                </a:tc>
              </a:tr>
              <a:tr h="697865">
                <a:tc>
                  <a:txBody>
                    <a:bodyPr/>
                    <a:lstStyle/>
                    <a:p>
                      <a:r>
                        <a:rPr lang="zh-CN" altLang="en-US"/>
                        <a:t>提出一种固定悬空铌酸锂薄膜四角的</a:t>
                      </a:r>
                      <a:endParaRPr lang="zh-CN" altLang="en-US"/>
                    </a:p>
                    <a:p>
                      <a:r>
                        <a:rPr lang="zh-CN" altLang="en-US"/>
                        <a:t>双悬臂型机械振子结构</a:t>
                      </a:r>
                      <a:endParaRPr lang="zh-CN" altLang="en-US"/>
                    </a:p>
                  </a:txBody>
                  <a:tcPr/>
                </a:tc>
                <a:tc>
                  <a:txBody>
                    <a:bodyPr/>
                    <a:lstStyle/>
                    <a:p>
                      <a:r>
                        <a:rPr lang="zh-CN" altLang="en-US"/>
                        <a:t>已初步完成。记录了不同空气槽宽度的光机耦合率</a:t>
                      </a:r>
                      <a:endParaRPr lang="zh-CN" altLang="en-US"/>
                    </a:p>
                  </a:txBody>
                  <a:tcPr/>
                </a:tc>
                <a:tc>
                  <a:txBody>
                    <a:bodyPr/>
                    <a:lstStyle/>
                    <a:p>
                      <a:endParaRPr lang="zh-CN" altLang="en-US"/>
                    </a:p>
                  </a:txBody>
                  <a:tcPr/>
                </a:tc>
                <a:tc>
                  <a:txBody>
                    <a:bodyPr/>
                    <a:lstStyle/>
                    <a:p>
                      <a:endParaRPr lang="zh-CN" altLang="en-US"/>
                    </a:p>
                  </a:txBody>
                  <a:tcPr/>
                </a:tc>
              </a:tr>
              <a:tr h="697230">
                <a:tc>
                  <a:txBody>
                    <a:bodyPr/>
                    <a:lstStyle/>
                    <a:p>
                      <a:r>
                        <a:rPr lang="zh-CN" altLang="en-US"/>
                        <a:t>测试现有参数条件下加工制备的</a:t>
                      </a:r>
                      <a:endParaRPr lang="zh-CN" altLang="en-US"/>
                    </a:p>
                    <a:p>
                      <a:r>
                        <a:rPr lang="zh-CN" altLang="en-US"/>
                        <a:t>腔光机械结构的有效性和成品率</a:t>
                      </a:r>
                      <a:endParaRPr lang="zh-CN" altLang="en-US"/>
                    </a:p>
                  </a:txBody>
                  <a:tcPr/>
                </a:tc>
                <a:tc>
                  <a:txBody>
                    <a:bodyPr/>
                    <a:lstStyle/>
                    <a:p>
                      <a:r>
                        <a:rPr lang="zh-CN" altLang="en-US"/>
                        <a:t>未完成。已加工出第一版芯片，但是第一版芯片加工失败</a:t>
                      </a:r>
                      <a:endParaRPr lang="zh-CN" altLang="en-US"/>
                    </a:p>
                  </a:txBody>
                  <a:tcPr/>
                </a:tc>
                <a:tc>
                  <a:txBody>
                    <a:bodyPr/>
                    <a:lstStyle/>
                    <a:p>
                      <a:r>
                        <a:rPr lang="zh-CN" altLang="en-US"/>
                        <a:t>芯片的</a:t>
                      </a:r>
                      <a:r>
                        <a:rPr lang="en-US" altLang="zh-CN"/>
                        <a:t>LiNbO3</a:t>
                      </a:r>
                      <a:r>
                        <a:rPr lang="zh-CN" altLang="en-US"/>
                        <a:t>层未刻透</a:t>
                      </a:r>
                      <a:endParaRPr lang="zh-CN" altLang="en-US"/>
                    </a:p>
                  </a:txBody>
                  <a:tcPr/>
                </a:tc>
                <a:tc>
                  <a:txBody>
                    <a:bodyPr/>
                    <a:lstStyle/>
                    <a:p>
                      <a:r>
                        <a:rPr lang="zh-CN" altLang="en-US" dirty="0"/>
                        <a:t>加工方技术限制</a:t>
                      </a:r>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阶段性研究成果</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7" name="矩形 6"/>
          <p:cNvSpPr/>
          <p:nvPr/>
        </p:nvSpPr>
        <p:spPr>
          <a:xfrm>
            <a:off x="734269" y="2061672"/>
            <a:ext cx="11527753" cy="2676525"/>
          </a:xfrm>
          <a:prstGeom prst="rect">
            <a:avLst/>
          </a:prstGeom>
        </p:spPr>
        <p:txBody>
          <a:bodyPr wrap="square">
            <a:spAutoFit/>
          </a:bodyPr>
          <a:lstStyle/>
          <a:p>
            <a:r>
              <a:rPr lang="en-US" altLang="zh-CN" sz="2800" b="1" dirty="0">
                <a:solidFill>
                  <a:srgbClr val="FF0000"/>
                </a:solidFill>
                <a:latin typeface="华文隶书" panose="02010800040101010101" pitchFamily="2" charset="-122"/>
                <a:ea typeface="华文隶书" panose="02010800040101010101" pitchFamily="2" charset="-122"/>
                <a:cs typeface="+mn-ea"/>
              </a:rPr>
              <a:t>	</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a:p>
            <a:r>
              <a:rPr lang="en-US" altLang="zh-CN" sz="2800" b="1" dirty="0">
                <a:solidFill>
                  <a:srgbClr val="FF0000"/>
                </a:solidFill>
                <a:latin typeface="华文隶书" panose="02010800040101010101" pitchFamily="2" charset="-122"/>
                <a:ea typeface="华文隶书" panose="02010800040101010101" pitchFamily="2" charset="-122"/>
                <a:cs typeface="+mn-ea"/>
              </a:rPr>
              <a:t>	</a:t>
            </a:r>
            <a:r>
              <a:rPr lang="zh-CN" altLang="en-US" sz="2800" b="1" dirty="0">
                <a:solidFill>
                  <a:srgbClr val="FF0000"/>
                </a:solidFill>
                <a:latin typeface="华文隶书" panose="02010800040101010101" pitchFamily="2" charset="-122"/>
                <a:ea typeface="华文隶书" panose="02010800040101010101" pitchFamily="2" charset="-122"/>
                <a:cs typeface="+mn-ea"/>
              </a:rPr>
              <a:t>能带范围：</a:t>
            </a:r>
            <a:r>
              <a:rPr lang="en-US" altLang="zh-CN" sz="2800" b="1" dirty="0">
                <a:solidFill>
                  <a:srgbClr val="FF0000"/>
                </a:solidFill>
                <a:latin typeface="华文隶书" panose="02010800040101010101" pitchFamily="2" charset="-122"/>
                <a:ea typeface="华文隶书" panose="02010800040101010101" pitchFamily="2" charset="-122"/>
                <a:cs typeface="+mn-ea"/>
              </a:rPr>
              <a:t>1.45-1.65um</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a:p>
            <a:r>
              <a:rPr lang="en-US" altLang="zh-CN" sz="2800" b="1" dirty="0">
                <a:solidFill>
                  <a:srgbClr val="FF0000"/>
                </a:solidFill>
                <a:latin typeface="华文隶书" panose="02010800040101010101" pitchFamily="2" charset="-122"/>
                <a:ea typeface="华文隶书" panose="02010800040101010101" pitchFamily="2" charset="-122"/>
                <a:cs typeface="+mn-ea"/>
              </a:rPr>
              <a:t>	</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a:p>
            <a:r>
              <a:rPr lang="en-US" altLang="zh-CN" sz="2800" b="1" dirty="0">
                <a:solidFill>
                  <a:srgbClr val="FF0000"/>
                </a:solidFill>
                <a:latin typeface="华文隶书" panose="02010800040101010101" pitchFamily="2" charset="-122"/>
                <a:ea typeface="华文隶书" panose="02010800040101010101" pitchFamily="2" charset="-122"/>
                <a:cs typeface="+mn-ea"/>
              </a:rPr>
              <a:t>	</a:t>
            </a:r>
            <a:r>
              <a:rPr lang="zh-CN" altLang="en-US" sz="2800" b="1" dirty="0">
                <a:solidFill>
                  <a:srgbClr val="FF0000"/>
                </a:solidFill>
                <a:latin typeface="华文隶书" panose="02010800040101010101" pitchFamily="2" charset="-122"/>
                <a:ea typeface="华文隶书" panose="02010800040101010101" pitchFamily="2" charset="-122"/>
                <a:cs typeface="+mn-ea"/>
              </a:rPr>
              <a:t>谐振模式：</a:t>
            </a:r>
            <a:r>
              <a:rPr lang="en-US" altLang="zh-CN" sz="2800" b="1" dirty="0">
                <a:solidFill>
                  <a:srgbClr val="FF0000"/>
                </a:solidFill>
                <a:latin typeface="华文隶书" panose="02010800040101010101" pitchFamily="2" charset="-122"/>
                <a:ea typeface="华文隶书" panose="02010800040101010101" pitchFamily="2" charset="-122"/>
                <a:cs typeface="+mn-ea"/>
              </a:rPr>
              <a:t>1560nm</a:t>
            </a:r>
            <a:r>
              <a:rPr lang="zh-CN" altLang="en-US" sz="2800" b="1" dirty="0">
                <a:solidFill>
                  <a:srgbClr val="FF0000"/>
                </a:solidFill>
                <a:latin typeface="华文隶书" panose="02010800040101010101" pitchFamily="2" charset="-122"/>
                <a:ea typeface="华文隶书" panose="02010800040101010101" pitchFamily="2" charset="-122"/>
                <a:cs typeface="+mn-ea"/>
              </a:rPr>
              <a:t>、</a:t>
            </a:r>
            <a:r>
              <a:rPr lang="en-US" altLang="zh-CN" sz="2800" b="1" dirty="0">
                <a:solidFill>
                  <a:srgbClr val="FF0000"/>
                </a:solidFill>
                <a:latin typeface="华文隶书" panose="02010800040101010101" pitchFamily="2" charset="-122"/>
                <a:ea typeface="华文隶书" panose="02010800040101010101" pitchFamily="2" charset="-122"/>
                <a:cs typeface="+mn-ea"/>
              </a:rPr>
              <a:t>1570nm</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a:p>
            <a:r>
              <a:rPr lang="en-US" altLang="zh-CN" sz="2800" b="1" dirty="0">
                <a:solidFill>
                  <a:srgbClr val="FF0000"/>
                </a:solidFill>
                <a:latin typeface="华文隶书" panose="02010800040101010101" pitchFamily="2" charset="-122"/>
                <a:ea typeface="华文隶书" panose="02010800040101010101" pitchFamily="2" charset="-122"/>
                <a:cs typeface="+mn-ea"/>
              </a:rPr>
              <a:t>	</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a:p>
            <a:r>
              <a:rPr lang="en-US" altLang="zh-CN" sz="2800" b="1" dirty="0">
                <a:solidFill>
                  <a:srgbClr val="FF0000"/>
                </a:solidFill>
                <a:latin typeface="华文隶书" panose="02010800040101010101" pitchFamily="2" charset="-122"/>
                <a:ea typeface="华文隶书" panose="02010800040101010101" pitchFamily="2" charset="-122"/>
                <a:cs typeface="+mn-ea"/>
              </a:rPr>
              <a:t>	</a:t>
            </a:r>
            <a:r>
              <a:rPr lang="zh-CN" altLang="en-US" sz="2800" b="1" dirty="0">
                <a:solidFill>
                  <a:srgbClr val="FF0000"/>
                </a:solidFill>
                <a:latin typeface="华文隶书" panose="02010800040101010101" pitchFamily="2" charset="-122"/>
                <a:ea typeface="华文隶书" panose="02010800040101010101" pitchFamily="2" charset="-122"/>
                <a:cs typeface="+mn-ea"/>
              </a:rPr>
              <a:t>品质因子：</a:t>
            </a:r>
            <a:r>
              <a:rPr lang="en-US" altLang="zh-CN" sz="2800" b="1" dirty="0">
                <a:solidFill>
                  <a:srgbClr val="FF0000"/>
                </a:solidFill>
                <a:latin typeface="华文隶书" panose="02010800040101010101" pitchFamily="2" charset="-122"/>
                <a:ea typeface="华文隶书" panose="02010800040101010101" pitchFamily="2" charset="-122"/>
                <a:cs typeface="+mn-ea"/>
              </a:rPr>
              <a:t>10^6</a:t>
            </a:r>
            <a:r>
              <a:rPr lang="zh-CN" altLang="en-US" sz="2800" b="1" dirty="0">
                <a:solidFill>
                  <a:srgbClr val="FF0000"/>
                </a:solidFill>
                <a:latin typeface="华文隶书" panose="02010800040101010101" pitchFamily="2" charset="-122"/>
                <a:ea typeface="华文隶书" panose="02010800040101010101" pitchFamily="2" charset="-122"/>
                <a:cs typeface="+mn-ea"/>
              </a:rPr>
              <a:t>数量级</a:t>
            </a:r>
            <a:endParaRPr lang="zh-CN" altLang="en-US" sz="2800" b="1" dirty="0">
              <a:solidFill>
                <a:srgbClr val="FF0000"/>
              </a:solidFill>
              <a:latin typeface="华文隶书" panose="02010800040101010101" pitchFamily="2" charset="-122"/>
              <a:ea typeface="华文隶书" panose="02010800040101010101" pitchFamily="2" charset="-122"/>
              <a:cs typeface="+mn-ea"/>
            </a:endParaRPr>
          </a:p>
        </p:txBody>
      </p:sp>
      <p:sp>
        <p:nvSpPr>
          <p:cNvPr id="9" name="矩形 8"/>
          <p:cNvSpPr/>
          <p:nvPr/>
        </p:nvSpPr>
        <p:spPr>
          <a:xfrm>
            <a:off x="539750" y="1323340"/>
            <a:ext cx="1201483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设计成果：</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ea"/>
              </a:rPr>
              <a:t>1550nm铌酸锂基光子晶体腔光力系统</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4</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676410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存在的主要问题及解决方案</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6" name="矩形 5"/>
          <p:cNvSpPr/>
          <p:nvPr/>
        </p:nvSpPr>
        <p:spPr>
          <a:xfrm>
            <a:off x="452711" y="1096045"/>
            <a:ext cx="12204658" cy="4831080"/>
          </a:xfrm>
          <a:prstGeom prst="rect">
            <a:avLst/>
          </a:prstGeom>
        </p:spPr>
        <p:txBody>
          <a:bodyPr wrap="square">
            <a:spAutoFit/>
          </a:bodyPr>
          <a:lstStyle/>
          <a:p>
            <a:pPr marL="514350" indent="-514350">
              <a:buFont typeface="Wingdings" panose="05000000000000000000" pitchFamily="2" charset="2"/>
              <a:buChar char="l"/>
            </a:pPr>
            <a:r>
              <a:rPr lang="zh-CN" sz="2800" b="1" dirty="0">
                <a:solidFill>
                  <a:srgbClr val="18478F"/>
                </a:solidFill>
                <a:latin typeface="华文隶书" panose="02010800040101010101" pitchFamily="2" charset="-122"/>
                <a:ea typeface="华文隶书" panose="02010800040101010101" pitchFamily="2" charset="-122"/>
                <a:cs typeface="+mn-ea"/>
                <a:sym typeface="+mn-lt"/>
              </a:rPr>
              <a:t>铌酸锂基光子晶体微腔的光学模式品质因子Q值问题</a:t>
            </a: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存在问题：</a:t>
            </a:r>
            <a:r>
              <a:rPr lang="zh-CN" sz="2800" b="1" dirty="0">
                <a:solidFill>
                  <a:srgbClr val="18478F"/>
                </a:solidFill>
                <a:latin typeface="华文隶书" panose="02010800040101010101" pitchFamily="2" charset="-122"/>
                <a:ea typeface="华文隶书" panose="02010800040101010101" pitchFamily="2" charset="-122"/>
                <a:cs typeface="+mn-ea"/>
                <a:sym typeface="+mn-lt"/>
              </a:rPr>
              <a:t>FDTD软件中的Q分析器只能定性分析，并且结果不够精确</a:t>
            </a: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解决办法：</a:t>
            </a:r>
            <a:r>
              <a:rPr lang="zh-CN" sz="2800" b="1" dirty="0">
                <a:solidFill>
                  <a:srgbClr val="18478F"/>
                </a:solidFill>
                <a:latin typeface="华文隶书" panose="02010800040101010101" pitchFamily="2" charset="-122"/>
                <a:ea typeface="华文隶书" panose="02010800040101010101" pitchFamily="2" charset="-122"/>
                <a:cs typeface="+mn-ea"/>
                <a:sym typeface="+mn-lt"/>
              </a:rPr>
              <a:t>结合参考Comsol中结果进行Q值分析</a:t>
            </a: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514350" indent="-514350">
              <a:buFont typeface="Wingdings" panose="05000000000000000000" pitchFamily="2" charset="2"/>
              <a:buChar char="l"/>
            </a:pPr>
            <a:r>
              <a:rPr lang="zh-CN" sz="2800" b="1" dirty="0">
                <a:solidFill>
                  <a:srgbClr val="18478F"/>
                </a:solidFill>
                <a:latin typeface="华文隶书" panose="02010800040101010101" pitchFamily="2" charset="-122"/>
                <a:ea typeface="华文隶书" panose="02010800040101010101" pitchFamily="2" charset="-122"/>
                <a:cs typeface="+mn-ea"/>
                <a:sym typeface="+mn-lt"/>
              </a:rPr>
              <a:t>硅基光子晶体微腔测试的机械模式分析问题</a:t>
            </a: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514350" indent="-514350">
              <a:buFont typeface="Wingdings" panose="05000000000000000000" pitchFamily="2" charset="2"/>
              <a:buChar char="l"/>
            </a:pPr>
            <a:endParaRPr lang="zh-CN" altLang="en-US" sz="2800" dirty="0">
              <a:solidFill>
                <a:srgbClr val="FF0000"/>
              </a:solidFill>
            </a:endParaRPr>
          </a:p>
          <a:p>
            <a:pPr marL="457200" lvl="1" indent="0">
              <a:buFont typeface="Wingdings" panose="05000000000000000000" pitchFamily="2" charset="2"/>
              <a:buNone/>
            </a:pP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存在问题：</a:t>
            </a: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硅基芯片比较老旧，有一定程度磨损，不确定是否会影响测试</a:t>
            </a:r>
            <a:endParaRPr lang="zh-CN" altLang="en-US" sz="2800" b="1" dirty="0">
              <a:solidFill>
                <a:srgbClr val="FF0000"/>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解决办法：</a:t>
            </a:r>
            <a:r>
              <a:rPr lang="zh-CN" sz="2800" b="1" dirty="0">
                <a:solidFill>
                  <a:srgbClr val="18478F"/>
                </a:solidFill>
                <a:latin typeface="华文隶书" panose="02010800040101010101" pitchFamily="2" charset="-122"/>
                <a:ea typeface="华文隶书" panose="02010800040101010101" pitchFamily="2" charset="-122"/>
                <a:cs typeface="+mn-ea"/>
                <a:sym typeface="+mn-lt"/>
              </a:rPr>
              <a:t>早日拿到</a:t>
            </a: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芯片进行测试</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之前在天津加工，由于其加工铌酸锂的深宽比限制无法拿到成品。</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目前已找到一家加工过类似参数的研究机构，晶圆即将送去加工。</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2900983" y="119688"/>
            <a:ext cx="6481911" cy="654050"/>
          </a:xfrm>
          <a:prstGeom prst="rect">
            <a:avLst/>
          </a:prstGeom>
        </p:spPr>
        <p:txBody>
          <a:bodyPr/>
          <a:lstStyle>
            <a:lvl1pPr algn="l" defTabSz="91313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solidFill>
                  <a:srgbClr val="3333FF"/>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目录（</a:t>
            </a:r>
            <a:r>
              <a:rPr lang="en-US" altLang="zh-CN" sz="4800" b="1" dirty="0">
                <a:solidFill>
                  <a:srgbClr val="3333FF"/>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Outline)</a:t>
            </a:r>
            <a:endParaRPr lang="zh-CN" altLang="en-US" sz="4800" b="1" dirty="0">
              <a:solidFill>
                <a:srgbClr val="3333FF"/>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7" name="MH_Number_1"/>
          <p:cNvSpPr/>
          <p:nvPr>
            <p:custDataLst>
              <p:tags r:id="rId1"/>
            </p:custDataLst>
          </p:nvPr>
        </p:nvSpPr>
        <p:spPr>
          <a:xfrm>
            <a:off x="308703" y="1156224"/>
            <a:ext cx="379669" cy="426115"/>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1</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8" name="MH_Entry_1"/>
          <p:cNvSpPr/>
          <p:nvPr>
            <p:custDataLst>
              <p:tags r:id="rId2"/>
            </p:custDataLst>
          </p:nvPr>
        </p:nvSpPr>
        <p:spPr>
          <a:xfrm>
            <a:off x="956767" y="1084588"/>
            <a:ext cx="4392488" cy="5693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eaLnBrk="0" hangingPunct="0">
              <a:defRPr/>
            </a:pPr>
            <a:r>
              <a:rPr lang="zh-CN" altLang="en-US" sz="3700" b="1" dirty="0">
                <a:solidFill>
                  <a:srgbClr val="3333FF"/>
                </a:solidFill>
                <a:latin typeface="华文行楷" panose="02010800040101010101" pitchFamily="2" charset="-122"/>
                <a:ea typeface="华文行楷" panose="02010800040101010101" pitchFamily="2" charset="-122"/>
              </a:rPr>
              <a:t>研究内容及研究目标</a:t>
            </a:r>
            <a:endParaRPr lang="zh-CN" altLang="en-US" sz="3700" b="1" dirty="0">
              <a:solidFill>
                <a:srgbClr val="3333FF"/>
              </a:solidFill>
              <a:latin typeface="华文行楷" panose="02010800040101010101" pitchFamily="2" charset="-122"/>
              <a:ea typeface="华文行楷" panose="02010800040101010101" pitchFamily="2" charset="-122"/>
            </a:endParaRPr>
          </a:p>
        </p:txBody>
      </p:sp>
      <p:sp>
        <p:nvSpPr>
          <p:cNvPr id="20" name="MH_Number_2"/>
          <p:cNvSpPr/>
          <p:nvPr>
            <p:custDataLst>
              <p:tags r:id="rId3"/>
            </p:custDataLst>
          </p:nvPr>
        </p:nvSpPr>
        <p:spPr>
          <a:xfrm>
            <a:off x="308695" y="1948311"/>
            <a:ext cx="379666" cy="379667"/>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27" name="MH_Number_3"/>
          <p:cNvSpPr/>
          <p:nvPr>
            <p:custDataLst>
              <p:tags r:id="rId4"/>
            </p:custDataLst>
          </p:nvPr>
        </p:nvSpPr>
        <p:spPr>
          <a:xfrm>
            <a:off x="308695" y="2740397"/>
            <a:ext cx="379666"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29" name="MH_Number_2"/>
          <p:cNvSpPr/>
          <p:nvPr>
            <p:custDataLst>
              <p:tags r:id="rId5"/>
            </p:custDataLst>
          </p:nvPr>
        </p:nvSpPr>
        <p:spPr>
          <a:xfrm>
            <a:off x="308695" y="3554551"/>
            <a:ext cx="379666" cy="379667"/>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4</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1" name="MH_Entry_1"/>
          <p:cNvSpPr/>
          <p:nvPr>
            <p:custDataLst>
              <p:tags r:id="rId6"/>
            </p:custDataLst>
          </p:nvPr>
        </p:nvSpPr>
        <p:spPr>
          <a:xfrm>
            <a:off x="956767" y="1853450"/>
            <a:ext cx="3525386" cy="56938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eaLnBrk="0" hangingPunct="0">
              <a:defRPr/>
            </a:pPr>
            <a:r>
              <a:rPr lang="zh-CN" altLang="en-US" sz="3700" b="1" dirty="0">
                <a:solidFill>
                  <a:srgbClr val="3333FF"/>
                </a:solidFill>
                <a:latin typeface="华文行楷" panose="02010800040101010101" pitchFamily="2" charset="-122"/>
                <a:ea typeface="华文行楷" panose="02010800040101010101" pitchFamily="2" charset="-122"/>
              </a:rPr>
              <a:t>研究进展情况</a:t>
            </a:r>
            <a:endParaRPr lang="zh-CN" altLang="en-US" sz="3700" b="1" dirty="0">
              <a:solidFill>
                <a:srgbClr val="3333FF"/>
              </a:solidFill>
              <a:latin typeface="华文行楷" panose="02010800040101010101" pitchFamily="2" charset="-122"/>
              <a:ea typeface="华文行楷" panose="02010800040101010101" pitchFamily="2" charset="-122"/>
            </a:endParaRPr>
          </a:p>
        </p:txBody>
      </p:sp>
      <p:sp>
        <p:nvSpPr>
          <p:cNvPr id="32" name="MH_Entry_1"/>
          <p:cNvSpPr/>
          <p:nvPr>
            <p:custDataLst>
              <p:tags r:id="rId7"/>
            </p:custDataLst>
          </p:nvPr>
        </p:nvSpPr>
        <p:spPr>
          <a:xfrm>
            <a:off x="956767" y="2645536"/>
            <a:ext cx="3525386" cy="56938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eaLnBrk="0" hangingPunct="0">
              <a:defRPr/>
            </a:pPr>
            <a:r>
              <a:rPr lang="zh-CN" altLang="en-US" sz="3700" b="1" dirty="0">
                <a:solidFill>
                  <a:srgbClr val="3333FF"/>
                </a:solidFill>
                <a:latin typeface="华文行楷" panose="02010800040101010101" pitchFamily="2" charset="-122"/>
                <a:ea typeface="华文行楷" panose="02010800040101010101" pitchFamily="2" charset="-122"/>
              </a:rPr>
              <a:t>阶段性研究成果</a:t>
            </a:r>
            <a:endParaRPr lang="zh-CN" altLang="en-US" sz="3700" b="1" dirty="0">
              <a:solidFill>
                <a:srgbClr val="3333FF"/>
              </a:solidFill>
              <a:latin typeface="华文行楷" panose="02010800040101010101" pitchFamily="2" charset="-122"/>
              <a:ea typeface="华文行楷" panose="02010800040101010101" pitchFamily="2" charset="-122"/>
            </a:endParaRPr>
          </a:p>
        </p:txBody>
      </p:sp>
      <p:sp>
        <p:nvSpPr>
          <p:cNvPr id="33" name="MH_Entry_1"/>
          <p:cNvSpPr/>
          <p:nvPr>
            <p:custDataLst>
              <p:tags r:id="rId8"/>
            </p:custDataLst>
          </p:nvPr>
        </p:nvSpPr>
        <p:spPr>
          <a:xfrm>
            <a:off x="956767" y="3459691"/>
            <a:ext cx="5976664" cy="5693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eaLnBrk="0" hangingPunct="0">
              <a:defRPr/>
            </a:pPr>
            <a:r>
              <a:rPr lang="zh-CN" altLang="en-US" sz="3700" b="1" dirty="0">
                <a:solidFill>
                  <a:srgbClr val="3333FF"/>
                </a:solidFill>
                <a:latin typeface="华文行楷" panose="02010800040101010101" pitchFamily="2" charset="-122"/>
                <a:ea typeface="华文行楷" panose="02010800040101010101" pitchFamily="2" charset="-122"/>
              </a:rPr>
              <a:t>存在的主要问题及解决方案</a:t>
            </a:r>
            <a:endParaRPr lang="zh-CN" altLang="en-US" sz="3700" b="1" dirty="0">
              <a:solidFill>
                <a:srgbClr val="3333FF"/>
              </a:solidFill>
              <a:latin typeface="华文行楷" panose="02010800040101010101" pitchFamily="2" charset="-122"/>
              <a:ea typeface="华文行楷" panose="02010800040101010101" pitchFamily="2" charset="-122"/>
            </a:endParaRPr>
          </a:p>
        </p:txBody>
      </p:sp>
      <p:sp>
        <p:nvSpPr>
          <p:cNvPr id="11" name="MH_Number_3"/>
          <p:cNvSpPr/>
          <p:nvPr>
            <p:custDataLst>
              <p:tags r:id="rId9"/>
            </p:custDataLst>
          </p:nvPr>
        </p:nvSpPr>
        <p:spPr>
          <a:xfrm>
            <a:off x="308695" y="4365935"/>
            <a:ext cx="379666"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5</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2" name="MH_Entry_1"/>
          <p:cNvSpPr/>
          <p:nvPr>
            <p:custDataLst>
              <p:tags r:id="rId10"/>
            </p:custDataLst>
          </p:nvPr>
        </p:nvSpPr>
        <p:spPr>
          <a:xfrm>
            <a:off x="956767" y="4271074"/>
            <a:ext cx="5760640" cy="5693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eaLnBrk="0" hangingPunct="0">
              <a:defRPr/>
            </a:pPr>
            <a:r>
              <a:rPr lang="zh-CN" altLang="en-US" sz="3700" b="1" dirty="0">
                <a:solidFill>
                  <a:srgbClr val="3333FF"/>
                </a:solidFill>
                <a:latin typeface="华文行楷" panose="02010800040101010101" pitchFamily="2" charset="-122"/>
                <a:ea typeface="华文行楷" panose="02010800040101010101" pitchFamily="2" charset="-122"/>
              </a:rPr>
              <a:t>下阶段研究计划与实施方案</a:t>
            </a:r>
            <a:endParaRPr lang="zh-CN" altLang="en-US" sz="3700" b="1" dirty="0">
              <a:solidFill>
                <a:srgbClr val="3333FF"/>
              </a:solidFill>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5</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712414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下阶段研究计划与实施方案</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6" name="矩形 5"/>
          <p:cNvSpPr/>
          <p:nvPr/>
        </p:nvSpPr>
        <p:spPr>
          <a:xfrm>
            <a:off x="452711" y="1096045"/>
            <a:ext cx="12204658" cy="954107"/>
          </a:xfrm>
          <a:prstGeom prst="rect">
            <a:avLst/>
          </a:prstGeom>
        </p:spPr>
        <p:txBody>
          <a:bodyPr wrap="square">
            <a:spAutoFit/>
          </a:bodyPr>
          <a:lstStyle/>
          <a:p>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按照能在</a:t>
            </a:r>
            <a:r>
              <a:rPr lang="en-US" altLang="zh-CN" sz="2800" b="1" dirty="0">
                <a:solidFill>
                  <a:srgbClr val="FF0000"/>
                </a:solidFill>
                <a:latin typeface="华文隶书" panose="02010800040101010101" pitchFamily="2" charset="-122"/>
                <a:ea typeface="华文隶书" panose="02010800040101010101" pitchFamily="2" charset="-122"/>
                <a:cs typeface="+mn-ea"/>
                <a:sym typeface="+mn-lt"/>
              </a:rPr>
              <a:t>12</a:t>
            </a: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月前完成学位论文全部研究内容，实现预期的目标成果、知识产权等时限，给出各项研究任务完成的进度安排、采用的具体实施方案！</a:t>
            </a:r>
            <a:endParaRPr lang="zh-CN" altLang="en-US" sz="2800" dirty="0">
              <a:solidFill>
                <a:srgbClr val="FF0000"/>
              </a:solidFill>
            </a:endParaRPr>
          </a:p>
        </p:txBody>
      </p:sp>
      <p:graphicFrame>
        <p:nvGraphicFramePr>
          <p:cNvPr id="2" name="表格 1"/>
          <p:cNvGraphicFramePr/>
          <p:nvPr>
            <p:custDataLst>
              <p:tags r:id="rId2"/>
            </p:custDataLst>
          </p:nvPr>
        </p:nvGraphicFramePr>
        <p:xfrm>
          <a:off x="1079818" y="2389505"/>
          <a:ext cx="11074400" cy="3547745"/>
        </p:xfrm>
        <a:graphic>
          <a:graphicData uri="http://schemas.openxmlformats.org/drawingml/2006/table">
            <a:tbl>
              <a:tblPr firstRow="1" bandRow="1">
                <a:tableStyleId>{5940675A-B579-460E-94D1-54222C63F5DA}</a:tableStyleId>
              </a:tblPr>
              <a:tblGrid>
                <a:gridCol w="3291205"/>
                <a:gridCol w="7783195"/>
              </a:tblGrid>
              <a:tr h="703580">
                <a:tc>
                  <a:txBody>
                    <a:bodyPr/>
                    <a:p>
                      <a:pPr indent="0" algn="ctr">
                        <a:buNone/>
                      </a:pPr>
                      <a:r>
                        <a:rPr lang="en-US" sz="2400" b="1">
                          <a:solidFill>
                            <a:srgbClr val="000000"/>
                          </a:solidFill>
                          <a:latin typeface="Times New Roman" panose="02020603050405020304" pitchFamily="18" charset="0"/>
                          <a:ea typeface="宋体" panose="02010600030101010101" pitchFamily="2" charset="-122"/>
                          <a:cs typeface="宋体" panose="02010600030101010101" pitchFamily="2" charset="-122"/>
                        </a:rPr>
                        <a:t>起始时间</a:t>
                      </a:r>
                      <a:endParaRPr lang="en-US" altLang="en-US" sz="2400" b="1">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Times New Roman" panose="02020603050405020304" pitchFamily="18" charset="0"/>
                          <a:ea typeface="宋体" panose="02010600030101010101" pitchFamily="2" charset="-122"/>
                          <a:cs typeface="宋体" panose="02010600030101010101" pitchFamily="2" charset="-122"/>
                        </a:rPr>
                        <a:t>完成内容</a:t>
                      </a:r>
                      <a:endParaRPr lang="en-US" altLang="en-US" sz="2400" b="1">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a:txBody>
                    <a:bodyPr/>
                    <a:p>
                      <a:pPr indent="0" algn="ctr">
                        <a:buNone/>
                      </a:pPr>
                      <a:r>
                        <a:rPr 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2022年7月-2022年10月</a:t>
                      </a:r>
                      <a:endParaRPr lang="en-US"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C0C0C"/>
                          </a:solidFill>
                          <a:latin typeface="Times New Roman" panose="02020603050405020304" pitchFamily="18" charset="0"/>
                          <a:ea typeface="宋体" panose="02010600030101010101" pitchFamily="2" charset="-122"/>
                          <a:cs typeface="宋体" panose="02010600030101010101" pitchFamily="2" charset="-122"/>
                        </a:rPr>
                        <a:t>跟进拿到铌酸锂基微腔的芯片，进行成品率及其光机模式的测试。</a:t>
                      </a:r>
                      <a:endParaRPr lang="en-US" altLang="en-US" sz="2400" b="1">
                        <a:solidFill>
                          <a:srgbClr val="0C0C0C"/>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2945">
                <a:tc>
                  <a:txBody>
                    <a:bodyPr/>
                    <a:p>
                      <a:pPr indent="0" algn="ctr">
                        <a:buNone/>
                      </a:pPr>
                      <a:r>
                        <a:rPr 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2022年10月-2023年1月</a:t>
                      </a:r>
                      <a:endParaRPr lang="en-US"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C0C0C"/>
                          </a:solidFill>
                          <a:latin typeface="Times New Roman" panose="02020603050405020304" pitchFamily="18" charset="0"/>
                          <a:ea typeface="宋体" panose="02010600030101010101" pitchFamily="2" charset="-122"/>
                          <a:cs typeface="宋体" panose="02010600030101010101" pitchFamily="2" charset="-122"/>
                        </a:rPr>
                        <a:t>考虑加工误差，对之前的铌酸锂基芯片进行优化设计。</a:t>
                      </a:r>
                      <a:endParaRPr lang="en-US" altLang="en-US" sz="2400" b="1">
                        <a:solidFill>
                          <a:srgbClr val="0C0C0C"/>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3580">
                <a:tc>
                  <a:txBody>
                    <a:bodyPr/>
                    <a:p>
                      <a:pPr indent="0" algn="ctr">
                        <a:buNone/>
                      </a:pPr>
                      <a:r>
                        <a:rPr 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2023年1月-2023年3月</a:t>
                      </a:r>
                      <a:endParaRPr lang="en-US"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C0C0C"/>
                          </a:solidFill>
                          <a:latin typeface="Times New Roman" panose="02020603050405020304" pitchFamily="18" charset="0"/>
                          <a:ea typeface="宋体" panose="02010600030101010101" pitchFamily="2" charset="-122"/>
                          <a:cs typeface="Times New Roman" panose="02020603050405020304" pitchFamily="18" charset="0"/>
                        </a:rPr>
                        <a:t>加工优化好的芯片，得到高Q值铌酸锂基微腔的芯片</a:t>
                      </a:r>
                      <a:r>
                        <a:rPr lang="zh-CN" altLang="en-US" sz="2400" b="1">
                          <a:solidFill>
                            <a:srgbClr val="0C0C0C"/>
                          </a:solidFill>
                          <a:latin typeface="Times New Roman" panose="02020603050405020304" pitchFamily="18" charset="0"/>
                          <a:ea typeface="宋体" panose="02010600030101010101" pitchFamily="2" charset="-122"/>
                          <a:cs typeface="Times New Roman" panose="02020603050405020304" pitchFamily="18" charset="0"/>
                        </a:rPr>
                        <a:t>，测试并完成毕业论文的撰写</a:t>
                      </a:r>
                      <a:r>
                        <a:rPr lang="en-US" sz="2400" b="1">
                          <a:solidFill>
                            <a:srgbClr val="0C0C0C"/>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en-US" sz="2400" b="1">
                        <a:solidFill>
                          <a:srgbClr val="0C0C0C"/>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文本框 8"/>
          <p:cNvSpPr txBox="1"/>
          <p:nvPr/>
        </p:nvSpPr>
        <p:spPr>
          <a:xfrm>
            <a:off x="452711" y="1274250"/>
            <a:ext cx="11953328" cy="3046871"/>
          </a:xfrm>
          <a:prstGeom prst="rect">
            <a:avLst/>
          </a:prstGeom>
          <a:noFill/>
        </p:spPr>
        <p:txBody>
          <a:bodyPr wrap="square" lIns="91323" tIns="45662" rIns="91323" bIns="45662" rtlCol="0">
            <a:spAutoFit/>
          </a:bodyPr>
          <a:lstStyle/>
          <a:p>
            <a:pPr algn="ctr">
              <a:defRPr/>
            </a:pPr>
            <a:r>
              <a:rPr lang="en-US" altLang="zh-CN" sz="9600" b="1" kern="10" dirty="0">
                <a:ln w="11430"/>
                <a:solidFill>
                  <a:srgbClr val="008C8A"/>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panose="020B0604030504040204"/>
              </a:rPr>
              <a:t>Thanks for Your Attention</a:t>
            </a:r>
            <a:endParaRPr lang="en-US" altLang="zh-CN" sz="9600" b="1" kern="10" dirty="0">
              <a:ln w="11430"/>
              <a:solidFill>
                <a:srgbClr val="008C8A"/>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panose="020B0604030504040204"/>
            </a:endParaRPr>
          </a:p>
          <a:p>
            <a:pPr algn="ctr">
              <a:defRPr/>
            </a:pPr>
            <a:r>
              <a:rPr lang="zh-CN" altLang="en-US" sz="9600" b="1" kern="10" dirty="0">
                <a:ln w="11430"/>
                <a:solidFill>
                  <a:srgbClr val="008C8A"/>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panose="020B0604030504040204"/>
              </a:rPr>
              <a:t>谢谢各位专家指导！</a:t>
            </a:r>
            <a:endParaRPr lang="en-US" altLang="zh-CN" sz="9600" b="1" kern="10" dirty="0">
              <a:ln w="11430"/>
              <a:solidFill>
                <a:srgbClr val="008C8A"/>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panose="020B0604030504040204"/>
            </a:endParaRPr>
          </a:p>
        </p:txBody>
      </p:sp>
      <p:sp>
        <p:nvSpPr>
          <p:cNvPr id="8" name="矩形 19"/>
          <p:cNvSpPr/>
          <p:nvPr/>
        </p:nvSpPr>
        <p:spPr>
          <a:xfrm>
            <a:off x="0" y="-9744"/>
            <a:ext cx="12858750" cy="1249200"/>
          </a:xfrm>
          <a:prstGeom prst="rect">
            <a:avLst/>
          </a:prstGeom>
          <a:solidFill>
            <a:srgbClr val="28A9D6">
              <a:alpha val="22000"/>
            </a:srgbClr>
          </a:solidFill>
          <a:ln w="9525">
            <a:noFill/>
          </a:ln>
        </p:spPr>
        <p:txBody>
          <a:bodyPr wrap="square" lIns="121764" tIns="60881" rIns="121764" bIns="60881" anchor="t"/>
          <a:lstStyle/>
          <a:p>
            <a:endParaRPr lang="zh-CN" altLang="en-US" baseline="0" dirty="0">
              <a:latin typeface="Arial" panose="020B0604020202020204" pitchFamily="34" charset="0"/>
              <a:ea typeface="黑体" panose="02010609060101010101" charset="-122"/>
            </a:endParaRPr>
          </a:p>
        </p:txBody>
      </p:sp>
      <p:pic>
        <p:nvPicPr>
          <p:cNvPr id="13" name="Picture 10" descr="C:\Users\frontier\Pictures\校园高清图片\006.jpg"/>
          <p:cNvPicPr>
            <a:picLocks noChangeAspect="1"/>
          </p:cNvPicPr>
          <p:nvPr/>
        </p:nvPicPr>
        <p:blipFill>
          <a:blip r:embed="rId1" cstate="print"/>
          <a:srcRect t="47874" b="29347"/>
          <a:stretch>
            <a:fillRect/>
          </a:stretch>
        </p:blipFill>
        <p:spPr>
          <a:xfrm>
            <a:off x="3601" y="6054882"/>
            <a:ext cx="12855163" cy="1171575"/>
          </a:xfrm>
          <a:prstGeom prst="rect">
            <a:avLst/>
          </a:prstGeom>
          <a:noFill/>
          <a:ln w="9525">
            <a:noFill/>
          </a:ln>
        </p:spPr>
      </p:pic>
      <p:pic>
        <p:nvPicPr>
          <p:cNvPr id="15" name="Picture 2" descr="C:\Documents and Settings\Administrator\桌面\校训.png"/>
          <p:cNvPicPr>
            <a:picLocks noChangeAspect="1" noChangeArrowheads="1"/>
          </p:cNvPicPr>
          <p:nvPr/>
        </p:nvPicPr>
        <p:blipFill>
          <a:blip r:embed="rId2" cstate="print"/>
          <a:srcRect/>
          <a:stretch>
            <a:fillRect/>
          </a:stretch>
        </p:blipFill>
        <p:spPr bwMode="auto">
          <a:xfrm>
            <a:off x="9093670" y="6475534"/>
            <a:ext cx="3504434" cy="381152"/>
          </a:xfrm>
          <a:prstGeom prst="rect">
            <a:avLst/>
          </a:prstGeom>
          <a:noFill/>
        </p:spPr>
      </p:pic>
      <p:pic>
        <p:nvPicPr>
          <p:cNvPr id="16" name="Picture 2" descr="çµå­ç§æå¤§å­¦ UEST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717" y="263268"/>
            <a:ext cx="3085765" cy="7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1</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5179932"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研究内容及研究目标</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6" name="矩形 5"/>
          <p:cNvSpPr/>
          <p:nvPr/>
        </p:nvSpPr>
        <p:spPr>
          <a:xfrm>
            <a:off x="314780" y="1024037"/>
            <a:ext cx="3162267" cy="738547"/>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研究内容</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7" name="矩形 6"/>
          <p:cNvSpPr/>
          <p:nvPr/>
        </p:nvSpPr>
        <p:spPr>
          <a:xfrm>
            <a:off x="380703" y="3888800"/>
            <a:ext cx="3162267" cy="738547"/>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研究目标</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9" name="矩形 8"/>
          <p:cNvSpPr/>
          <p:nvPr/>
        </p:nvSpPr>
        <p:spPr>
          <a:xfrm>
            <a:off x="697865" y="2021840"/>
            <a:ext cx="11228705" cy="1567180"/>
          </a:xfrm>
          <a:prstGeom prst="rect">
            <a:avLst/>
          </a:prstGeom>
        </p:spPr>
        <p:txBody>
          <a:bodyPr wrap="square" lIns="91323" tIns="45662" rIns="91323" bIns="45662">
            <a:spAutoFit/>
          </a:bodyPr>
          <a:lstStyle/>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铌酸锂光子晶体腔光力系统的设计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铌酸锂光子晶体腔光力系统的测试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571500" indent="-571500">
              <a:buFont typeface="Wingdings" panose="05000000000000000000" pitchFamily="2" charset="2"/>
              <a:buChar char="l"/>
            </a:pP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3" name="矩形 12"/>
          <p:cNvSpPr/>
          <p:nvPr/>
        </p:nvSpPr>
        <p:spPr>
          <a:xfrm>
            <a:off x="593435" y="4922410"/>
            <a:ext cx="11950536" cy="1567180"/>
          </a:xfrm>
          <a:prstGeom prst="rect">
            <a:avLst/>
          </a:prstGeom>
        </p:spPr>
        <p:txBody>
          <a:bodyPr wrap="square" lIns="91323" tIns="45662" rIns="91323" bIns="45662">
            <a:spAutoFit/>
          </a:bodyPr>
          <a:lstStyle/>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铌酸锂芯片设计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铌酸锂芯片加工并考虑加工误差对芯片进行优化设计</a:t>
            </a:r>
            <a:endParaRPr lang="en-US" altLang="zh-CN" sz="3200" b="1" dirty="0">
              <a:solidFill>
                <a:srgbClr val="18478F"/>
              </a:solidFill>
              <a:latin typeface="华文隶书" panose="02010800040101010101" pitchFamily="2" charset="-122"/>
              <a:ea typeface="华文隶书" panose="02010800040101010101" pitchFamily="2" charset="-122"/>
              <a:cs typeface="+mn-ea"/>
              <a:sym typeface="+mn-lt"/>
            </a:endParaRPr>
          </a:p>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铌酸锂芯片实验测试</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228705" cy="4891405"/>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第一部分：光子晶体阵列设计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与普通晶体中周期性电势形成电子能带和电子带隙类似，光子晶体中</a:t>
            </a: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周期性介电常数</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对光子的调制形成了</a:t>
            </a: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光子能带与光子带隙</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graphicFrame>
        <p:nvGraphicFramePr>
          <p:cNvPr id="19" name="对象 18"/>
          <p:cNvGraphicFramePr/>
          <p:nvPr/>
        </p:nvGraphicFramePr>
        <p:xfrm>
          <a:off x="1747520" y="2777490"/>
          <a:ext cx="5509895" cy="2161540"/>
        </p:xfrm>
        <a:graphic>
          <a:graphicData uri="http://schemas.openxmlformats.org/presentationml/2006/ole">
            <mc:AlternateContent xmlns:mc="http://schemas.openxmlformats.org/markup-compatibility/2006">
              <mc:Choice xmlns:v="urn:schemas-microsoft-com:vml" Requires="v">
                <p:oleObj spid="_x0000_s20" name="" r:id="rId2" imgW="3107690" imgH="1078230" progId="Visio.Drawing.15">
                  <p:embed/>
                </p:oleObj>
              </mc:Choice>
              <mc:Fallback>
                <p:oleObj name="" r:id="rId2" imgW="3107690" imgH="1078230" progId="Visio.Drawing.15">
                  <p:embed/>
                  <p:pic>
                    <p:nvPicPr>
                      <p:cNvPr id="0" name="图片 19"/>
                      <p:cNvPicPr/>
                      <p:nvPr/>
                    </p:nvPicPr>
                    <p:blipFill>
                      <a:blip r:embed="rId3"/>
                      <a:stretch>
                        <a:fillRect/>
                      </a:stretch>
                    </p:blipFill>
                    <p:spPr>
                      <a:xfrm>
                        <a:off x="1747520" y="2777490"/>
                        <a:ext cx="5509895" cy="2161540"/>
                      </a:xfrm>
                      <a:prstGeom prst="rect">
                        <a:avLst/>
                      </a:prstGeom>
                    </p:spPr>
                  </p:pic>
                </p:oleObj>
              </mc:Fallback>
            </mc:AlternateContent>
          </a:graphicData>
        </a:graphic>
      </p:graphicFrame>
      <p:pic>
        <p:nvPicPr>
          <p:cNvPr id="21" name="图片 75" descr="QQ图片20220321200948"/>
          <p:cNvPicPr/>
          <p:nvPr/>
        </p:nvPicPr>
        <p:blipFill>
          <a:blip r:embed="rId4"/>
          <a:stretch>
            <a:fillRect/>
          </a:stretch>
        </p:blipFill>
        <p:spPr>
          <a:xfrm>
            <a:off x="7581900" y="2104390"/>
            <a:ext cx="3981450" cy="33166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5321935"/>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第一部分：光子晶体阵列设计</a:t>
            </a:r>
            <a:r>
              <a:rPr lang="en-US" altLang="zh-CN" sz="3200" b="1" dirty="0">
                <a:solidFill>
                  <a:srgbClr val="18478F"/>
                </a:solidFill>
                <a:latin typeface="华文隶书" panose="02010800040101010101" pitchFamily="2" charset="-122"/>
                <a:ea typeface="华文隶书" panose="02010800040101010101" pitchFamily="2" charset="-122"/>
                <a:cs typeface="+mn-ea"/>
                <a:sym typeface="+mn-lt"/>
              </a:rPr>
              <a:t>-&gt;</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最终参数：</a:t>
            </a:r>
            <a:r>
              <a:rPr lang="en-US" altLang="zh-CN" sz="3200" b="1" dirty="0">
                <a:solidFill>
                  <a:srgbClr val="FF0000"/>
                </a:solidFill>
                <a:latin typeface="华文隶书" panose="02010800040101010101" pitchFamily="2" charset="-122"/>
                <a:ea typeface="华文隶书" panose="02010800040101010101" pitchFamily="2" charset="-122"/>
                <a:cs typeface="+mn-ea"/>
                <a:sym typeface="+mn-lt"/>
              </a:rPr>
              <a:t>a=650nm</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a:t>
            </a:r>
            <a:r>
              <a:rPr lang="en-US" altLang="zh-CN" sz="3200" b="1" dirty="0">
                <a:solidFill>
                  <a:srgbClr val="FF0000"/>
                </a:solidFill>
                <a:latin typeface="华文隶书" panose="02010800040101010101" pitchFamily="2" charset="-122"/>
                <a:ea typeface="华文隶书" panose="02010800040101010101" pitchFamily="2" charset="-122"/>
                <a:cs typeface="+mn-ea"/>
                <a:sym typeface="+mn-lt"/>
              </a:rPr>
              <a:t>r=185nm</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latin typeface="华文隶书" panose="02010800040101010101" pitchFamily="2" charset="-122"/>
                <a:ea typeface="华文隶书" panose="02010800040101010101" pitchFamily="2" charset="-122"/>
                <a:cs typeface="+mn-ea"/>
                <a:sym typeface="+mn-lt"/>
              </a:rPr>
              <a:t>	</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实验使用300nm厚的铌酸锂平板晶圆，通过通过调节光子晶体</a:t>
            </a: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晶格常数a</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a:t>
            </a:r>
            <a:r>
              <a:rPr lang="zh-CN" altLang="en-US" sz="2800" b="1" dirty="0">
                <a:solidFill>
                  <a:srgbClr val="FF0000"/>
                </a:solidFill>
                <a:latin typeface="华文隶书" panose="02010800040101010101" pitchFamily="2" charset="-122"/>
                <a:ea typeface="华文隶书" panose="02010800040101010101" pitchFamily="2" charset="-122"/>
                <a:cs typeface="+mn-ea"/>
                <a:sym typeface="+mn-lt"/>
              </a:rPr>
              <a:t>空气孔半径r</a:t>
            </a:r>
            <a:r>
              <a:rPr lang="zh-CN" altLang="en-US" sz="2800" b="1" dirty="0">
                <a:solidFill>
                  <a:srgbClr val="18478F"/>
                </a:solidFill>
                <a:latin typeface="华文隶书" panose="02010800040101010101" pitchFamily="2" charset="-122"/>
                <a:ea typeface="华文隶书" panose="02010800040101010101" pitchFamily="2" charset="-122"/>
                <a:cs typeface="+mn-ea"/>
                <a:sym typeface="+mn-lt"/>
              </a:rPr>
              <a:t>，设计获得能工作在通信C波段（~1550nm）的铌酸锂基二维光子晶体。以研究小孔半径对带隙宽度的影响为例。</a:t>
            </a:r>
            <a:endParaRPr lang="zh-CN" altLang="en-US" sz="2800" b="1" dirty="0">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pic>
        <p:nvPicPr>
          <p:cNvPr id="3" name="图片 20"/>
          <p:cNvPicPr/>
          <p:nvPr/>
        </p:nvPicPr>
        <p:blipFill>
          <a:blip r:embed="rId2"/>
          <a:stretch>
            <a:fillRect/>
          </a:stretch>
        </p:blipFill>
        <p:spPr>
          <a:xfrm>
            <a:off x="7406640" y="2396490"/>
            <a:ext cx="4412615" cy="2792730"/>
          </a:xfrm>
          <a:prstGeom prst="rect">
            <a:avLst/>
          </a:prstGeom>
          <a:noFill/>
          <a:ln>
            <a:noFill/>
          </a:ln>
        </p:spPr>
      </p:pic>
      <p:graphicFrame>
        <p:nvGraphicFramePr>
          <p:cNvPr id="4" name="对象 3"/>
          <p:cNvGraphicFramePr/>
          <p:nvPr/>
        </p:nvGraphicFramePr>
        <p:xfrm>
          <a:off x="1565910" y="2726690"/>
          <a:ext cx="5728970" cy="2313305"/>
        </p:xfrm>
        <a:graphic>
          <a:graphicData uri="http://schemas.openxmlformats.org/presentationml/2006/ole">
            <mc:AlternateContent xmlns:mc="http://schemas.openxmlformats.org/markup-compatibility/2006">
              <mc:Choice xmlns:v="urn:schemas-microsoft-com:vml" Requires="v">
                <p:oleObj spid="_x0000_s6" name="" r:id="rId3" imgW="5612765" imgH="2059305" progId="Visio.Drawing.15">
                  <p:embed/>
                </p:oleObj>
              </mc:Choice>
              <mc:Fallback>
                <p:oleObj name="" r:id="rId3" imgW="5612765" imgH="2059305" progId="Visio.Drawing.15">
                  <p:embed/>
                  <p:pic>
                    <p:nvPicPr>
                      <p:cNvPr id="0" name="图片 5"/>
                      <p:cNvPicPr/>
                      <p:nvPr/>
                    </p:nvPicPr>
                    <p:blipFill>
                      <a:blip r:embed="rId4"/>
                      <a:stretch>
                        <a:fillRect/>
                      </a:stretch>
                    </p:blipFill>
                    <p:spPr>
                      <a:xfrm>
                        <a:off x="1565910" y="2726690"/>
                        <a:ext cx="5728970" cy="23133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第二部分：光子晶体波导设计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graphicFrame>
        <p:nvGraphicFramePr>
          <p:cNvPr id="3" name="对象 -2147482622"/>
          <p:cNvGraphicFramePr/>
          <p:nvPr/>
        </p:nvGraphicFramePr>
        <p:xfrm>
          <a:off x="2604135" y="2608580"/>
          <a:ext cx="3465195" cy="2315845"/>
        </p:xfrm>
        <a:graphic>
          <a:graphicData uri="http://schemas.openxmlformats.org/presentationml/2006/ole">
            <mc:AlternateContent xmlns:mc="http://schemas.openxmlformats.org/markup-compatibility/2006">
              <mc:Choice xmlns:v="urn:schemas-microsoft-com:vml" Requires="v">
                <p:oleObj spid="_x0000_s3076" name="" r:id="rId2" imgW="1955165" imgH="1427480" progId="Visio.Drawing.15">
                  <p:embed/>
                </p:oleObj>
              </mc:Choice>
              <mc:Fallback>
                <p:oleObj name="" r:id="rId2" imgW="1955165" imgH="1427480" progId="Visio.Drawing.15">
                  <p:embed/>
                  <p:pic>
                    <p:nvPicPr>
                      <p:cNvPr id="0" name="图片 3075"/>
                      <p:cNvPicPr/>
                      <p:nvPr/>
                    </p:nvPicPr>
                    <p:blipFill>
                      <a:blip r:embed="rId3"/>
                      <a:stretch>
                        <a:fillRect/>
                      </a:stretch>
                    </p:blipFill>
                    <p:spPr>
                      <a:xfrm>
                        <a:off x="2604135" y="2608580"/>
                        <a:ext cx="3465195" cy="2315845"/>
                      </a:xfrm>
                      <a:prstGeom prst="rect">
                        <a:avLst/>
                      </a:prstGeom>
                      <a:noFill/>
                      <a:ln w="38100">
                        <a:noFill/>
                        <a:miter/>
                      </a:ln>
                    </p:spPr>
                  </p:pic>
                </p:oleObj>
              </mc:Fallback>
            </mc:AlternateContent>
          </a:graphicData>
        </a:graphic>
      </p:graphicFrame>
      <p:sp>
        <p:nvSpPr>
          <p:cNvPr id="100" name="文本框 99"/>
          <p:cNvSpPr txBox="1"/>
          <p:nvPr/>
        </p:nvSpPr>
        <p:spPr>
          <a:xfrm>
            <a:off x="1131570" y="5208905"/>
            <a:ext cx="11326495" cy="1383665"/>
          </a:xfrm>
          <a:prstGeom prst="rect">
            <a:avLst/>
          </a:prstGeom>
          <a:noFill/>
          <a:ln w="9525">
            <a:noFill/>
          </a:ln>
        </p:spPr>
        <p:txBody>
          <a:bodyPr wrap="square">
            <a:spAutoFit/>
          </a:bodyPr>
          <a:p>
            <a:pPr marL="0" indent="381000"/>
            <a:r>
              <a:rPr lang="zh-CN" altLang="en-US" sz="2800" b="1" dirty="0">
                <a:solidFill>
                  <a:srgbClr val="18478F"/>
                </a:solidFill>
                <a:latin typeface="华文隶书" panose="02010800040101010101" pitchFamily="2" charset="-122"/>
                <a:ea typeface="华文隶书" panose="02010800040101010101" pitchFamily="2" charset="-122"/>
                <a:cs typeface="+mn-ea"/>
              </a:rPr>
              <a:t>在二维平板光子晶体中引入线性缺陷，即可形成光子晶体波导。光子晶体波导在水平方向通过</a:t>
            </a:r>
            <a:r>
              <a:rPr lang="zh-CN" altLang="en-US" sz="2800" b="1" dirty="0">
                <a:solidFill>
                  <a:srgbClr val="FF0000"/>
                </a:solidFill>
                <a:latin typeface="华文隶书" panose="02010800040101010101" pitchFamily="2" charset="-122"/>
                <a:ea typeface="华文隶书" panose="02010800040101010101" pitchFamily="2" charset="-122"/>
                <a:cs typeface="+mn-ea"/>
              </a:rPr>
              <a:t>禁带束缚光子</a:t>
            </a:r>
            <a:r>
              <a:rPr lang="zh-CN" altLang="en-US" sz="2800" b="1" dirty="0">
                <a:solidFill>
                  <a:srgbClr val="18478F"/>
                </a:solidFill>
                <a:latin typeface="华文隶书" panose="02010800040101010101" pitchFamily="2" charset="-122"/>
                <a:ea typeface="华文隶书" panose="02010800040101010101" pitchFamily="2" charset="-122"/>
                <a:cs typeface="+mn-ea"/>
              </a:rPr>
              <a:t>，在垂直方向通过全反射束缚光子，形成一系列波导模式。</a:t>
            </a:r>
            <a:endParaRPr lang="zh-CN" altLang="en-US" sz="2800" b="1" dirty="0">
              <a:solidFill>
                <a:srgbClr val="18478F"/>
              </a:solidFill>
              <a:latin typeface="华文隶书" panose="02010800040101010101" pitchFamily="2" charset="-122"/>
              <a:ea typeface="华文隶书" panose="02010800040101010101" pitchFamily="2" charset="-122"/>
              <a:cs typeface="+mn-ea"/>
            </a:endParaRPr>
          </a:p>
        </p:txBody>
      </p:sp>
      <p:pic>
        <p:nvPicPr>
          <p:cNvPr id="5" name="图片 16"/>
          <p:cNvPicPr/>
          <p:nvPr/>
        </p:nvPicPr>
        <p:blipFill>
          <a:blip r:embed="rId4"/>
          <a:stretch>
            <a:fillRect/>
          </a:stretch>
        </p:blipFill>
        <p:spPr>
          <a:xfrm>
            <a:off x="6952615" y="2446020"/>
            <a:ext cx="3739515" cy="26403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第二部分：光子晶体波导设计</a:t>
            </a:r>
            <a:r>
              <a:rPr lang="en-US" altLang="zh-CN" sz="3200" b="1" dirty="0">
                <a:solidFill>
                  <a:srgbClr val="18478F"/>
                </a:solidFill>
                <a:latin typeface="华文隶书" panose="02010800040101010101" pitchFamily="2" charset="-122"/>
                <a:ea typeface="华文隶书" panose="02010800040101010101" pitchFamily="2" charset="-122"/>
                <a:cs typeface="+mn-ea"/>
                <a:sym typeface="+mn-lt"/>
              </a:rPr>
              <a:t>-&gt;</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最终参数：</a:t>
            </a:r>
            <a:r>
              <a:rPr lang="en-US" altLang="zh-CN" sz="3200" b="1" dirty="0">
                <a:solidFill>
                  <a:srgbClr val="FF0000"/>
                </a:solidFill>
                <a:latin typeface="华文隶书" panose="02010800040101010101" pitchFamily="2" charset="-122"/>
                <a:ea typeface="华文隶书" panose="02010800040101010101" pitchFamily="2" charset="-122"/>
                <a:cs typeface="+mn-ea"/>
                <a:sym typeface="+mn-lt"/>
              </a:rPr>
              <a:t>w=1143nm</a:t>
            </a:r>
            <a:r>
              <a:rPr lang="zh-CN" altLang="en-US" sz="3200" b="1" dirty="0">
                <a:solidFill>
                  <a:srgbClr val="FF0000"/>
                </a:solidFill>
                <a:latin typeface="华文隶书" panose="02010800040101010101" pitchFamily="2" charset="-122"/>
                <a:ea typeface="华文隶书" panose="02010800040101010101" pitchFamily="2" charset="-122"/>
                <a:cs typeface="+mn-ea"/>
                <a:sym typeface="+mn-lt"/>
              </a:rPr>
              <a:t>、</a:t>
            </a:r>
            <a:r>
              <a:rPr lang="en-US" altLang="zh-CN" sz="3200" b="1" dirty="0">
                <a:solidFill>
                  <a:srgbClr val="FF0000"/>
                </a:solidFill>
                <a:latin typeface="华文隶书" panose="02010800040101010101" pitchFamily="2" charset="-122"/>
                <a:ea typeface="华文隶书" panose="02010800040101010101" pitchFamily="2" charset="-122"/>
                <a:cs typeface="+mn-ea"/>
                <a:sym typeface="+mn-lt"/>
              </a:rPr>
              <a:t>1372nm</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0" name="文本框 99"/>
          <p:cNvSpPr txBox="1"/>
          <p:nvPr/>
        </p:nvSpPr>
        <p:spPr>
          <a:xfrm>
            <a:off x="1131570" y="5208905"/>
            <a:ext cx="11326495" cy="953135"/>
          </a:xfrm>
          <a:prstGeom prst="rect">
            <a:avLst/>
          </a:prstGeom>
          <a:noFill/>
          <a:ln w="9525">
            <a:noFill/>
          </a:ln>
        </p:spPr>
        <p:txBody>
          <a:bodyPr wrap="square">
            <a:spAutoFit/>
          </a:bodyPr>
          <a:p>
            <a:pPr marL="0" indent="381000"/>
            <a:r>
              <a:rPr lang="zh-CN" altLang="en-US" sz="2800" b="1" dirty="0">
                <a:solidFill>
                  <a:srgbClr val="18478F"/>
                </a:solidFill>
                <a:latin typeface="华文隶书" panose="02010800040101010101" pitchFamily="2" charset="-122"/>
                <a:ea typeface="华文隶书" panose="02010800040101010101" pitchFamily="2" charset="-122"/>
                <a:cs typeface="+mn-ea"/>
              </a:rPr>
              <a:t>线缺陷</a:t>
            </a:r>
            <a:r>
              <a:rPr lang="en-US" altLang="zh-CN" sz="2800" b="1" dirty="0">
                <a:solidFill>
                  <a:srgbClr val="18478F"/>
                </a:solidFill>
                <a:latin typeface="华文隶书" panose="02010800040101010101" pitchFamily="2" charset="-122"/>
                <a:ea typeface="华文隶书" panose="02010800040101010101" pitchFamily="2" charset="-122"/>
                <a:cs typeface="+mn-ea"/>
              </a:rPr>
              <a:t>w=1372nm</a:t>
            </a:r>
            <a:r>
              <a:rPr lang="zh-CN" altLang="en-US" sz="2800" b="1" dirty="0">
                <a:solidFill>
                  <a:srgbClr val="18478F"/>
                </a:solidFill>
                <a:latin typeface="华文隶书" panose="02010800040101010101" pitchFamily="2" charset="-122"/>
                <a:ea typeface="华文隶书" panose="02010800040101010101" pitchFamily="2" charset="-122"/>
                <a:cs typeface="+mn-ea"/>
              </a:rPr>
              <a:t>时研究光子晶体波导沿着波导方向的衰减，可以看出在</a:t>
            </a:r>
            <a:r>
              <a:rPr lang="en-US" altLang="zh-CN" sz="2800" b="1" dirty="0">
                <a:solidFill>
                  <a:srgbClr val="18478F"/>
                </a:solidFill>
                <a:latin typeface="华文隶书" panose="02010800040101010101" pitchFamily="2" charset="-122"/>
                <a:ea typeface="华文隶书" panose="02010800040101010101" pitchFamily="2" charset="-122"/>
                <a:cs typeface="+mn-ea"/>
              </a:rPr>
              <a:t>1.5-1.65um</a:t>
            </a:r>
            <a:r>
              <a:rPr lang="zh-CN" altLang="en-US" sz="2800" b="1" dirty="0">
                <a:solidFill>
                  <a:srgbClr val="18478F"/>
                </a:solidFill>
                <a:latin typeface="华文隶书" panose="02010800040101010101" pitchFamily="2" charset="-122"/>
                <a:ea typeface="华文隶书" panose="02010800040101010101" pitchFamily="2" charset="-122"/>
                <a:cs typeface="+mn-ea"/>
              </a:rPr>
              <a:t>波长范围内，光源衰减很小。</a:t>
            </a:r>
            <a:endParaRPr lang="zh-CN" altLang="en-US" sz="2800" b="1" dirty="0">
              <a:solidFill>
                <a:srgbClr val="18478F"/>
              </a:solidFill>
              <a:latin typeface="华文隶书" panose="02010800040101010101" pitchFamily="2" charset="-122"/>
              <a:ea typeface="华文隶书" panose="02010800040101010101" pitchFamily="2" charset="-122"/>
              <a:cs typeface="+mn-ea"/>
            </a:endParaRPr>
          </a:p>
        </p:txBody>
      </p:sp>
      <p:graphicFrame>
        <p:nvGraphicFramePr>
          <p:cNvPr id="10" name="对象 9"/>
          <p:cNvGraphicFramePr/>
          <p:nvPr/>
        </p:nvGraphicFramePr>
        <p:xfrm>
          <a:off x="2121535" y="2417445"/>
          <a:ext cx="8616315" cy="2744470"/>
        </p:xfrm>
        <a:graphic>
          <a:graphicData uri="http://schemas.openxmlformats.org/presentationml/2006/ole">
            <mc:AlternateContent xmlns:mc="http://schemas.openxmlformats.org/markup-compatibility/2006">
              <mc:Choice xmlns:v="urn:schemas-microsoft-com:vml" Requires="v">
                <p:oleObj spid="_x0000_s13" name="" r:id="rId2" imgW="8430260" imgH="2705735" progId="Visio.Drawing.15">
                  <p:embed/>
                </p:oleObj>
              </mc:Choice>
              <mc:Fallback>
                <p:oleObj name="" r:id="rId2" imgW="8430260" imgH="2705735" progId="Visio.Drawing.15">
                  <p:embed/>
                  <p:pic>
                    <p:nvPicPr>
                      <p:cNvPr id="0" name="图片 12"/>
                      <p:cNvPicPr/>
                      <p:nvPr/>
                    </p:nvPicPr>
                    <p:blipFill>
                      <a:blip r:embed="rId3"/>
                      <a:stretch>
                        <a:fillRect/>
                      </a:stretch>
                    </p:blipFill>
                    <p:spPr>
                      <a:xfrm>
                        <a:off x="2121535" y="2417445"/>
                        <a:ext cx="8616315" cy="27444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第三部分：光子晶体微腔设计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0" name="文本框 99"/>
          <p:cNvSpPr txBox="1"/>
          <p:nvPr/>
        </p:nvSpPr>
        <p:spPr>
          <a:xfrm>
            <a:off x="1131570" y="5172710"/>
            <a:ext cx="11326495" cy="953135"/>
          </a:xfrm>
          <a:prstGeom prst="rect">
            <a:avLst/>
          </a:prstGeom>
          <a:noFill/>
          <a:ln w="9525">
            <a:noFill/>
          </a:ln>
        </p:spPr>
        <p:txBody>
          <a:bodyPr wrap="square">
            <a:spAutoFit/>
          </a:bodyPr>
          <a:p>
            <a:pPr marL="0" indent="381000"/>
            <a:r>
              <a:rPr sz="2800" b="1" dirty="0">
                <a:solidFill>
                  <a:srgbClr val="18478F"/>
                </a:solidFill>
                <a:latin typeface="华文隶书" panose="02010800040101010101" pitchFamily="2" charset="-122"/>
                <a:ea typeface="华文隶书" panose="02010800040101010101" pitchFamily="2" charset="-122"/>
                <a:cs typeface="+mn-ea"/>
              </a:rPr>
              <a:t>在光子晶体中引入缺陷实现光限制，就形成了微腔</a:t>
            </a:r>
            <a:r>
              <a:rPr lang="zh-CN" sz="2800" b="1" dirty="0">
                <a:solidFill>
                  <a:srgbClr val="18478F"/>
                </a:solidFill>
                <a:latin typeface="华文隶书" panose="02010800040101010101" pitchFamily="2" charset="-122"/>
                <a:ea typeface="华文隶书" panose="02010800040101010101" pitchFamily="2" charset="-122"/>
                <a:cs typeface="+mn-ea"/>
              </a:rPr>
              <a:t>。</a:t>
            </a:r>
            <a:endParaRPr lang="zh-CN" sz="2800" b="1" dirty="0">
              <a:solidFill>
                <a:srgbClr val="18478F"/>
              </a:solidFill>
              <a:latin typeface="华文隶书" panose="02010800040101010101" pitchFamily="2" charset="-122"/>
              <a:ea typeface="华文隶书" panose="02010800040101010101" pitchFamily="2" charset="-122"/>
              <a:cs typeface="+mn-ea"/>
            </a:endParaRPr>
          </a:p>
          <a:p>
            <a:pPr marL="0" indent="381000" algn="ctr"/>
            <a:r>
              <a:rPr lang="en-US" altLang="zh-CN" sz="2800" b="1" dirty="0">
                <a:solidFill>
                  <a:srgbClr val="FF0000"/>
                </a:solidFill>
                <a:latin typeface="华文隶书" panose="02010800040101010101" pitchFamily="2" charset="-122"/>
                <a:ea typeface="华文隶书" panose="02010800040101010101" pitchFamily="2" charset="-122"/>
                <a:cs typeface="+mn-ea"/>
              </a:rPr>
              <a:t>dA=15nm</a:t>
            </a:r>
            <a:r>
              <a:rPr lang="zh-CN" altLang="en-US" sz="2800" b="1" dirty="0">
                <a:solidFill>
                  <a:srgbClr val="18478F"/>
                </a:solidFill>
                <a:latin typeface="华文隶书" panose="02010800040101010101" pitchFamily="2" charset="-122"/>
                <a:ea typeface="华文隶书" panose="02010800040101010101" pitchFamily="2" charset="-122"/>
                <a:cs typeface="+mn-ea"/>
              </a:rPr>
              <a:t>、</a:t>
            </a:r>
            <a:r>
              <a:rPr lang="en-US" altLang="zh-CN" sz="2800" b="1" dirty="0">
                <a:solidFill>
                  <a:srgbClr val="FF0000"/>
                </a:solidFill>
                <a:latin typeface="华文隶书" panose="02010800040101010101" pitchFamily="2" charset="-122"/>
                <a:ea typeface="华文隶书" panose="02010800040101010101" pitchFamily="2" charset="-122"/>
                <a:cs typeface="+mn-ea"/>
              </a:rPr>
              <a:t>dB=10nm</a:t>
            </a:r>
            <a:r>
              <a:rPr lang="zh-CN" altLang="en-US" sz="2800" b="1" dirty="0">
                <a:solidFill>
                  <a:srgbClr val="18478F"/>
                </a:solidFill>
                <a:latin typeface="华文隶书" panose="02010800040101010101" pitchFamily="2" charset="-122"/>
                <a:ea typeface="华文隶书" panose="02010800040101010101" pitchFamily="2" charset="-122"/>
                <a:cs typeface="+mn-ea"/>
              </a:rPr>
              <a:t>、</a:t>
            </a:r>
            <a:r>
              <a:rPr lang="en-US" altLang="zh-CN" sz="2800" b="1" dirty="0">
                <a:solidFill>
                  <a:srgbClr val="FF0000"/>
                </a:solidFill>
                <a:latin typeface="华文隶书" panose="02010800040101010101" pitchFamily="2" charset="-122"/>
                <a:ea typeface="华文隶书" panose="02010800040101010101" pitchFamily="2" charset="-122"/>
                <a:cs typeface="+mn-ea"/>
              </a:rPr>
              <a:t>dC=5nm</a:t>
            </a:r>
            <a:endParaRPr lang="en-US" altLang="zh-CN" sz="2800" b="1" dirty="0">
              <a:solidFill>
                <a:srgbClr val="FF0000"/>
              </a:solidFill>
              <a:latin typeface="华文隶书" panose="02010800040101010101" pitchFamily="2" charset="-122"/>
              <a:ea typeface="华文隶书" panose="02010800040101010101" pitchFamily="2" charset="-122"/>
              <a:cs typeface="+mn-ea"/>
            </a:endParaRPr>
          </a:p>
        </p:txBody>
      </p:sp>
      <p:graphicFrame>
        <p:nvGraphicFramePr>
          <p:cNvPr id="3" name="对象 2"/>
          <p:cNvGraphicFramePr/>
          <p:nvPr/>
        </p:nvGraphicFramePr>
        <p:xfrm>
          <a:off x="1414145" y="2869565"/>
          <a:ext cx="6358255" cy="1996440"/>
        </p:xfrm>
        <a:graphic>
          <a:graphicData uri="http://schemas.openxmlformats.org/presentationml/2006/ole">
            <mc:AlternateContent xmlns:mc="http://schemas.openxmlformats.org/markup-compatibility/2006">
              <mc:Choice xmlns:v="urn:schemas-microsoft-com:vml" Requires="v">
                <p:oleObj spid="_x0000_s4" name="" r:id="rId2" imgW="9641840" imgH="3315335" progId="Visio.Drawing.15">
                  <p:embed/>
                </p:oleObj>
              </mc:Choice>
              <mc:Fallback>
                <p:oleObj name="" r:id="rId2" imgW="9641840" imgH="3315335" progId="Visio.Drawing.15">
                  <p:embed/>
                  <p:pic>
                    <p:nvPicPr>
                      <p:cNvPr id="0" name="图片 3"/>
                      <p:cNvPicPr/>
                      <p:nvPr/>
                    </p:nvPicPr>
                    <p:blipFill>
                      <a:blip r:embed="rId3"/>
                      <a:stretch>
                        <a:fillRect/>
                      </a:stretch>
                    </p:blipFill>
                    <p:spPr>
                      <a:xfrm>
                        <a:off x="1414145" y="2869565"/>
                        <a:ext cx="6358255" cy="1996440"/>
                      </a:xfrm>
                      <a:prstGeom prst="rect">
                        <a:avLst/>
                      </a:prstGeom>
                    </p:spPr>
                  </p:pic>
                </p:oleObj>
              </mc:Fallback>
            </mc:AlternateContent>
          </a:graphicData>
        </a:graphic>
      </p:graphicFrame>
      <p:pic>
        <p:nvPicPr>
          <p:cNvPr id="52" name="图片 17"/>
          <p:cNvPicPr/>
          <p:nvPr/>
        </p:nvPicPr>
        <p:blipFill>
          <a:blip r:embed="rId4"/>
          <a:stretch>
            <a:fillRect/>
          </a:stretch>
        </p:blipFill>
        <p:spPr>
          <a:xfrm>
            <a:off x="8422640" y="2562860"/>
            <a:ext cx="3372485" cy="2609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Number_1"/>
          <p:cNvSpPr/>
          <p:nvPr>
            <p:custDataLst>
              <p:tags r:id="rId1"/>
            </p:custDataLst>
          </p:nvPr>
        </p:nvSpPr>
        <p:spPr>
          <a:xfrm>
            <a:off x="380703" y="228892"/>
            <a:ext cx="649450"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1" name="矩形 10"/>
          <p:cNvSpPr/>
          <p:nvPr/>
        </p:nvSpPr>
        <p:spPr>
          <a:xfrm rot="13500000">
            <a:off x="1195436" y="368066"/>
            <a:ext cx="307342"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rot="13500000">
            <a:off x="1462754" y="403784"/>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2" rIns="91323" bIns="45662"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25507" y="159941"/>
            <a:ext cx="4243828" cy="738547"/>
          </a:xfrm>
          <a:prstGeom prst="rect">
            <a:avLst/>
          </a:prstGeom>
        </p:spPr>
        <p:txBody>
          <a:bodyPr wrap="square" lIns="91323" tIns="45662" rIns="91323" bIns="45662">
            <a:spAutoFit/>
          </a:bodyPr>
          <a:lstStyle/>
          <a:p>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研究进展情况</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8" name="矩形 7"/>
          <p:cNvSpPr/>
          <p:nvPr/>
        </p:nvSpPr>
        <p:spPr>
          <a:xfrm>
            <a:off x="503555" y="1123950"/>
            <a:ext cx="12910185" cy="735965"/>
          </a:xfrm>
          <a:prstGeom prst="rect">
            <a:avLst/>
          </a:prstGeom>
        </p:spPr>
        <p:txBody>
          <a:bodyPr wrap="square" lIns="91323" tIns="45662" rIns="91323" bIns="45662">
            <a:spAutoFit/>
          </a:bodyPr>
          <a:lstStyle/>
          <a:p>
            <a:pPr marL="571500" indent="-571500">
              <a:buFont typeface="Wingdings" panose="05000000000000000000" pitchFamily="2" charset="2"/>
              <a:buChar char="p"/>
            </a:pPr>
            <a:r>
              <a:rPr lang="en-US" altLang="zh-CN" sz="4200" b="1" dirty="0">
                <a:solidFill>
                  <a:srgbClr val="18478F"/>
                </a:solidFill>
                <a:latin typeface="华文隶书" panose="02010800040101010101" pitchFamily="2" charset="-122"/>
                <a:ea typeface="华文隶书" panose="02010800040101010101" pitchFamily="2" charset="-122"/>
                <a:cs typeface="+mn-ea"/>
                <a:sym typeface="+mn-lt"/>
              </a:rPr>
              <a:t>LiNbO3</a:t>
            </a:r>
            <a:r>
              <a:rPr lang="zh-CN" altLang="en-US" sz="4200" b="1" dirty="0">
                <a:solidFill>
                  <a:srgbClr val="18478F"/>
                </a:solidFill>
                <a:latin typeface="华文隶书" panose="02010800040101010101" pitchFamily="2" charset="-122"/>
                <a:ea typeface="华文隶书" panose="02010800040101010101" pitchFamily="2" charset="-122"/>
                <a:cs typeface="+mn-ea"/>
                <a:sym typeface="+mn-lt"/>
              </a:rPr>
              <a:t>光子晶体腔光力系统设计与仿真研究进展</a:t>
            </a:r>
            <a:endParaRPr lang="zh-CN" altLang="en-US" sz="42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2" name="矩形 1"/>
          <p:cNvSpPr/>
          <p:nvPr/>
        </p:nvSpPr>
        <p:spPr>
          <a:xfrm>
            <a:off x="705485" y="1859915"/>
            <a:ext cx="11948160" cy="1443990"/>
          </a:xfrm>
          <a:prstGeom prst="rect">
            <a:avLst/>
          </a:prstGeom>
        </p:spPr>
        <p:txBody>
          <a:bodyPr wrap="square" lIns="91323" tIns="45662" rIns="91323" bIns="45662">
            <a:spAutoFit/>
          </a:bodyPr>
          <a:p>
            <a:pPr marL="571500" indent="-571500">
              <a:buFont typeface="Wingdings" panose="05000000000000000000" pitchFamily="2" charset="2"/>
              <a:buChar char="l"/>
            </a:pPr>
            <a:r>
              <a:rPr lang="zh-CN" altLang="en-US" sz="3200" b="1" dirty="0">
                <a:solidFill>
                  <a:srgbClr val="18478F"/>
                </a:solidFill>
                <a:latin typeface="华文隶书" panose="02010800040101010101" pitchFamily="2" charset="-122"/>
                <a:ea typeface="华文隶书" panose="02010800040101010101" pitchFamily="2" charset="-122"/>
                <a:cs typeface="+mn-ea"/>
                <a:sym typeface="+mn-lt"/>
              </a:rPr>
              <a:t>第三部分：光子晶体微腔设计</a:t>
            </a:r>
            <a:endParaRPr lang="zh-CN" altLang="en-US" sz="32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en-US" altLang="zh-CN" sz="2800" b="1" dirty="0">
              <a:solidFill>
                <a:srgbClr val="18478F"/>
              </a:solidFill>
              <a:latin typeface="华文隶书" panose="02010800040101010101" pitchFamily="2" charset="-122"/>
              <a:ea typeface="华文隶书" panose="02010800040101010101" pitchFamily="2" charset="-122"/>
              <a:cs typeface="+mn-ea"/>
              <a:sym typeface="+mn-lt"/>
            </a:endParaRPr>
          </a:p>
          <a:p>
            <a:pPr marL="457200" lvl="1" indent="0">
              <a:buFont typeface="Wingdings" panose="05000000000000000000" pitchFamily="2" charset="2"/>
              <a:buNone/>
            </a:pPr>
            <a:r>
              <a:rPr lang="en-US" altLang="zh-CN" sz="2800" b="1" dirty="0">
                <a:solidFill>
                  <a:srgbClr val="18478F"/>
                </a:solidFill>
                <a:latin typeface="华文隶书" panose="02010800040101010101" pitchFamily="2" charset="-122"/>
                <a:ea typeface="华文隶书" panose="02010800040101010101" pitchFamily="2" charset="-122"/>
                <a:cs typeface="+mn-ea"/>
                <a:sym typeface="+mn-lt"/>
              </a:rPr>
              <a:t>	</a:t>
            </a:r>
            <a:endParaRPr lang="zh-CN" altLang="en-US" sz="2800" b="1" dirty="0">
              <a:solidFill>
                <a:srgbClr val="18478F"/>
              </a:solidFill>
              <a:latin typeface="华文隶书" panose="02010800040101010101" pitchFamily="2" charset="-122"/>
              <a:ea typeface="华文隶书" panose="02010800040101010101" pitchFamily="2" charset="-122"/>
              <a:cs typeface="+mn-ea"/>
              <a:sym typeface="+mn-lt"/>
            </a:endParaRPr>
          </a:p>
        </p:txBody>
      </p:sp>
      <p:sp>
        <p:nvSpPr>
          <p:cNvPr id="100" name="文本框 99"/>
          <p:cNvSpPr txBox="1"/>
          <p:nvPr/>
        </p:nvSpPr>
        <p:spPr>
          <a:xfrm>
            <a:off x="1131570" y="5208905"/>
            <a:ext cx="11326495" cy="1383665"/>
          </a:xfrm>
          <a:prstGeom prst="rect">
            <a:avLst/>
          </a:prstGeom>
          <a:noFill/>
          <a:ln w="9525">
            <a:noFill/>
          </a:ln>
        </p:spPr>
        <p:txBody>
          <a:bodyPr wrap="square">
            <a:spAutoFit/>
          </a:bodyPr>
          <a:p>
            <a:pPr marL="0" indent="381000"/>
            <a:r>
              <a:rPr sz="2800" b="1" dirty="0">
                <a:solidFill>
                  <a:srgbClr val="18478F"/>
                </a:solidFill>
                <a:latin typeface="华文隶书" panose="02010800040101010101" pitchFamily="2" charset="-122"/>
                <a:ea typeface="华文隶书" panose="02010800040101010101" pitchFamily="2" charset="-122"/>
                <a:cs typeface="+mn-ea"/>
              </a:rPr>
              <a:t>在微腔与波导耦合的基础上在微腔中心处添加一条空气槽。</a:t>
            </a:r>
            <a:endParaRPr sz="2800" b="1" dirty="0">
              <a:solidFill>
                <a:srgbClr val="18478F"/>
              </a:solidFill>
              <a:latin typeface="华文隶书" panose="02010800040101010101" pitchFamily="2" charset="-122"/>
              <a:ea typeface="华文隶书" panose="02010800040101010101" pitchFamily="2" charset="-122"/>
              <a:cs typeface="+mn-ea"/>
            </a:endParaRPr>
          </a:p>
          <a:p>
            <a:pPr marL="0" indent="381000"/>
            <a:r>
              <a:rPr sz="2800" b="1" dirty="0">
                <a:solidFill>
                  <a:srgbClr val="18478F"/>
                </a:solidFill>
                <a:latin typeface="华文隶书" panose="02010800040101010101" pitchFamily="2" charset="-122"/>
                <a:ea typeface="华文隶书" panose="02010800040101010101" pitchFamily="2" charset="-122"/>
                <a:cs typeface="+mn-ea"/>
              </a:rPr>
              <a:t>对于平板型微谐振腔，此处空气槽起到了自由空间场局域化的作用，空气槽中的电场会提高，使得模型的Q值提高。</a:t>
            </a:r>
            <a:endParaRPr sz="2800" b="1" dirty="0">
              <a:solidFill>
                <a:srgbClr val="18478F"/>
              </a:solidFill>
              <a:latin typeface="华文隶书" panose="02010800040101010101" pitchFamily="2" charset="-122"/>
              <a:ea typeface="华文隶书" panose="02010800040101010101" pitchFamily="2" charset="-122"/>
              <a:cs typeface="+mn-ea"/>
            </a:endParaRPr>
          </a:p>
        </p:txBody>
      </p:sp>
      <p:pic>
        <p:nvPicPr>
          <p:cNvPr id="3" name="图片 5"/>
          <p:cNvPicPr/>
          <p:nvPr/>
        </p:nvPicPr>
        <p:blipFill>
          <a:blip r:embed="rId2"/>
          <a:stretch>
            <a:fillRect/>
          </a:stretch>
        </p:blipFill>
        <p:spPr>
          <a:xfrm>
            <a:off x="8241665" y="2454275"/>
            <a:ext cx="3512185" cy="2581910"/>
          </a:xfrm>
          <a:prstGeom prst="rect">
            <a:avLst/>
          </a:prstGeom>
          <a:noFill/>
          <a:ln>
            <a:noFill/>
          </a:ln>
        </p:spPr>
      </p:pic>
      <p:graphicFrame>
        <p:nvGraphicFramePr>
          <p:cNvPr id="4" name="对象 3"/>
          <p:cNvGraphicFramePr/>
          <p:nvPr/>
        </p:nvGraphicFramePr>
        <p:xfrm>
          <a:off x="1565910" y="2691130"/>
          <a:ext cx="6235065" cy="2108200"/>
        </p:xfrm>
        <a:graphic>
          <a:graphicData uri="http://schemas.openxmlformats.org/presentationml/2006/ole">
            <mc:AlternateContent xmlns:mc="http://schemas.openxmlformats.org/markup-compatibility/2006">
              <mc:Choice xmlns:v="urn:schemas-microsoft-com:vml" Requires="v">
                <p:oleObj spid="_x0000_s5" name="" r:id="rId3" imgW="6950710" imgH="2200275" progId="Visio.Drawing.15">
                  <p:embed/>
                </p:oleObj>
              </mc:Choice>
              <mc:Fallback>
                <p:oleObj name="" r:id="rId3" imgW="6950710" imgH="2200275" progId="Visio.Drawing.15">
                  <p:embed/>
                  <p:pic>
                    <p:nvPicPr>
                      <p:cNvPr id="0" name="图片 4"/>
                      <p:cNvPicPr/>
                      <p:nvPr/>
                    </p:nvPicPr>
                    <p:blipFill>
                      <a:blip r:embed="rId4"/>
                      <a:stretch>
                        <a:fillRect/>
                      </a:stretch>
                    </p:blipFill>
                    <p:spPr>
                      <a:xfrm>
                        <a:off x="1565910" y="2691130"/>
                        <a:ext cx="6235065" cy="21082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ags/tag1.xml><?xml version="1.0" encoding="utf-8"?>
<p:tagLst xmlns:p="http://schemas.openxmlformats.org/presentationml/2006/main">
  <p:tag name="KSO_WM_TAG_VERSION" val="1.0"/>
  <p:tag name="KSO_WM_TEMPLATE_CATEGORY" val="custom"/>
  <p:tag name="KSO_WM_TEMPLATE_INDEX" val="160427"/>
</p:tagLst>
</file>

<file path=ppt/tags/tag10.xml><?xml version="1.0" encoding="utf-8"?>
<p:tagLst xmlns:p="http://schemas.openxmlformats.org/presentationml/2006/main">
  <p:tag name="MH" val="20160830110146"/>
  <p:tag name="MH_LIBRARY" val="CONTENTS"/>
  <p:tag name="MH_TYPE" val="ENTRY"/>
  <p:tag name="ID" val="553512"/>
  <p:tag name="MH_ORDER" val="1"/>
</p:tagLst>
</file>

<file path=ppt/tags/tag11.xml><?xml version="1.0" encoding="utf-8"?>
<p:tagLst xmlns:p="http://schemas.openxmlformats.org/presentationml/2006/main">
  <p:tag name="MH" val="20160830110146"/>
  <p:tag name="MH_LIBRARY" val="CONTENTS"/>
  <p:tag name="MH_TYPE" val="ENTRY"/>
  <p:tag name="ID" val="553512"/>
  <p:tag name="MH_ORDER" val="1"/>
</p:tagLst>
</file>

<file path=ppt/tags/tag12.xml><?xml version="1.0" encoding="utf-8"?>
<p:tagLst xmlns:p="http://schemas.openxmlformats.org/presentationml/2006/main">
  <p:tag name="MH" val="20160830110146"/>
  <p:tag name="MH_LIBRARY" val="CONTENTS"/>
  <p:tag name="MH_TYPE" val="ENTRY"/>
  <p:tag name="ID" val="553512"/>
  <p:tag name="MH_ORDER" val="1"/>
</p:tagLst>
</file>

<file path=ppt/tags/tag13.xml><?xml version="1.0" encoding="utf-8"?>
<p:tagLst xmlns:p="http://schemas.openxmlformats.org/presentationml/2006/main">
  <p:tag name="MH" val="20160830110146"/>
  <p:tag name="MH_LIBRARY" val="CONTENTS"/>
  <p:tag name="MH_TYPE" val="NUMBER"/>
  <p:tag name="ID" val="553512"/>
  <p:tag name="MH_ORDER" val="3"/>
</p:tagLst>
</file>

<file path=ppt/tags/tag14.xml><?xml version="1.0" encoding="utf-8"?>
<p:tagLst xmlns:p="http://schemas.openxmlformats.org/presentationml/2006/main">
  <p:tag name="MH" val="20160830110146"/>
  <p:tag name="MH_LIBRARY" val="CONTENTS"/>
  <p:tag name="MH_TYPE" val="ENTRY"/>
  <p:tag name="ID" val="553512"/>
  <p:tag name="MH_ORDER" val="1"/>
</p:tagLst>
</file>

<file path=ppt/tags/tag15.xml><?xml version="1.0" encoding="utf-8"?>
<p:tagLst xmlns:p="http://schemas.openxmlformats.org/presentationml/2006/main">
  <p:tag name="MH" val="20160830110146"/>
  <p:tag name="MH_LIBRARY" val="CONTENTS"/>
  <p:tag name="MH_TYPE" val="NUMBER"/>
  <p:tag name="ID" val="553512"/>
  <p:tag name="MH_ORDER" val="1"/>
</p:tagLst>
</file>

<file path=ppt/tags/tag16.xml><?xml version="1.0" encoding="utf-8"?>
<p:tagLst xmlns:p="http://schemas.openxmlformats.org/presentationml/2006/main">
  <p:tag name="MH" val="20160830110146"/>
  <p:tag name="MH_LIBRARY" val="CONTENTS"/>
  <p:tag name="MH_TYPE" val="NUMBER"/>
  <p:tag name="ID" val="553512"/>
  <p:tag name="MH_ORDER" val="1"/>
</p:tagLst>
</file>

<file path=ppt/tags/tag17.xml><?xml version="1.0" encoding="utf-8"?>
<p:tagLst xmlns:p="http://schemas.openxmlformats.org/presentationml/2006/main">
  <p:tag name="MH" val="20160830110146"/>
  <p:tag name="MH_LIBRARY" val="CONTENTS"/>
  <p:tag name="MH_TYPE" val="NUMBER"/>
  <p:tag name="ID" val="553512"/>
  <p:tag name="MH_ORDER" val="1"/>
</p:tagLst>
</file>

<file path=ppt/tags/tag18.xml><?xml version="1.0" encoding="utf-8"?>
<p:tagLst xmlns:p="http://schemas.openxmlformats.org/presentationml/2006/main">
  <p:tag name="MH" val="20160830110146"/>
  <p:tag name="MH_LIBRARY" val="CONTENTS"/>
  <p:tag name="MH_TYPE" val="NUMBER"/>
  <p:tag name="ID" val="553512"/>
  <p:tag name="MH_ORDER" val="1"/>
</p:tagLst>
</file>

<file path=ppt/tags/tag19.xml><?xml version="1.0" encoding="utf-8"?>
<p:tagLst xmlns:p="http://schemas.openxmlformats.org/presentationml/2006/main">
  <p:tag name="MH" val="20160830110146"/>
  <p:tag name="MH_LIBRARY" val="CONTENTS"/>
  <p:tag name="MH_TYPE" val="NUMBER"/>
  <p:tag name="ID" val="553512"/>
  <p:tag name="MH_ORDER" val="1"/>
</p:tagLst>
</file>

<file path=ppt/tags/tag2.xml><?xml version="1.0" encoding="utf-8"?>
<p:tagLst xmlns:p="http://schemas.openxmlformats.org/presentationml/2006/main">
  <p:tag name="KSO_WM_TAG_VERSION" val="1.0"/>
  <p:tag name="KSO_WM_TEMPLATE_CATEGORY" val="custom"/>
  <p:tag name="KSO_WM_TEMPLATE_INDEX" val="160427"/>
</p:tagLst>
</file>

<file path=ppt/tags/tag20.xml><?xml version="1.0" encoding="utf-8"?>
<p:tagLst xmlns:p="http://schemas.openxmlformats.org/presentationml/2006/main">
  <p:tag name="MH" val="20160830110146"/>
  <p:tag name="MH_LIBRARY" val="CONTENTS"/>
  <p:tag name="MH_TYPE" val="NUMBER"/>
  <p:tag name="ID" val="553512"/>
  <p:tag name="MH_ORDER" val="1"/>
</p:tagLst>
</file>

<file path=ppt/tags/tag21.xml><?xml version="1.0" encoding="utf-8"?>
<p:tagLst xmlns:p="http://schemas.openxmlformats.org/presentationml/2006/main">
  <p:tag name="MH" val="20160830110146"/>
  <p:tag name="MH_LIBRARY" val="CONTENTS"/>
  <p:tag name="MH_TYPE" val="NUMBER"/>
  <p:tag name="ID" val="553512"/>
  <p:tag name="MH_ORDER" val="1"/>
</p:tagLst>
</file>

<file path=ppt/tags/tag22.xml><?xml version="1.0" encoding="utf-8"?>
<p:tagLst xmlns:p="http://schemas.openxmlformats.org/presentationml/2006/main">
  <p:tag name="MH" val="20160830110146"/>
  <p:tag name="MH_LIBRARY" val="CONTENTS"/>
  <p:tag name="MH_TYPE" val="NUMBER"/>
  <p:tag name="ID" val="553512"/>
  <p:tag name="MH_ORDER" val="1"/>
</p:tagLst>
</file>

<file path=ppt/tags/tag23.xml><?xml version="1.0" encoding="utf-8"?>
<p:tagLst xmlns:p="http://schemas.openxmlformats.org/presentationml/2006/main">
  <p:tag name="MH" val="20160830110146"/>
  <p:tag name="MH_LIBRARY" val="CONTENTS"/>
  <p:tag name="MH_TYPE" val="NUMBER"/>
  <p:tag name="ID" val="553512"/>
  <p:tag name="MH_ORDER" val="1"/>
</p:tagLst>
</file>

<file path=ppt/tags/tag24.xml><?xml version="1.0" encoding="utf-8"?>
<p:tagLst xmlns:p="http://schemas.openxmlformats.org/presentationml/2006/main">
  <p:tag name="MH" val="20160830110146"/>
  <p:tag name="MH_LIBRARY" val="CONTENTS"/>
  <p:tag name="MH_TYPE" val="NUMBER"/>
  <p:tag name="ID" val="553512"/>
  <p:tag name="MH_ORDER" val="1"/>
</p:tagLst>
</file>

<file path=ppt/tags/tag25.xml><?xml version="1.0" encoding="utf-8"?>
<p:tagLst xmlns:p="http://schemas.openxmlformats.org/presentationml/2006/main">
  <p:tag name="MH" val="20160830110146"/>
  <p:tag name="MH_LIBRARY" val="CONTENTS"/>
  <p:tag name="MH_TYPE" val="NUMBER"/>
  <p:tag name="ID" val="553512"/>
  <p:tag name="MH_ORDER" val="1"/>
</p:tagLst>
</file>

<file path=ppt/tags/tag26.xml><?xml version="1.0" encoding="utf-8"?>
<p:tagLst xmlns:p="http://schemas.openxmlformats.org/presentationml/2006/main">
  <p:tag name="MH" val="20160830110146"/>
  <p:tag name="MH_LIBRARY" val="CONTENTS"/>
  <p:tag name="MH_TYPE" val="NUMBER"/>
  <p:tag name="ID" val="553512"/>
  <p:tag name="MH_ORDER" val="1"/>
</p:tagLst>
</file>

<file path=ppt/tags/tag27.xml><?xml version="1.0" encoding="utf-8"?>
<p:tagLst xmlns:p="http://schemas.openxmlformats.org/presentationml/2006/main">
  <p:tag name="MH" val="20160830110146"/>
  <p:tag name="MH_LIBRARY" val="CONTENTS"/>
  <p:tag name="MH_TYPE" val="NUMBER"/>
  <p:tag name="ID" val="553512"/>
  <p:tag name="MH_ORDER" val="1"/>
</p:tagLst>
</file>

<file path=ppt/tags/tag28.xml><?xml version="1.0" encoding="utf-8"?>
<p:tagLst xmlns:p="http://schemas.openxmlformats.org/presentationml/2006/main">
  <p:tag name="MH" val="20160830110146"/>
  <p:tag name="MH_LIBRARY" val="CONTENTS"/>
  <p:tag name="MH_TYPE" val="NUMBER"/>
  <p:tag name="ID" val="553512"/>
  <p:tag name="MH_ORDER" val="1"/>
</p:tagLst>
</file>

<file path=ppt/tags/tag29.xml><?xml version="1.0" encoding="utf-8"?>
<p:tagLst xmlns:p="http://schemas.openxmlformats.org/presentationml/2006/main">
  <p:tag name="MH" val="20160830110146"/>
  <p:tag name="MH_LIBRARY" val="CONTENTS"/>
  <p:tag name="MH_TYPE" val="NUMBER"/>
  <p:tag name="ID" val="553512"/>
  <p:tag name="MH_ORDER" val="1"/>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27"/>
  <p:tag name="KSO_WM_UNIT_TYPE" val="a"/>
  <p:tag name="KSO_WM_UNIT_INDEX" val="1"/>
  <p:tag name="KSO_WM_UNIT_ID" val="custom160427_1*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p="http://schemas.openxmlformats.org/presentationml/2006/main">
  <p:tag name="KSO_WM_UNIT_TABLE_BEAUTIFY" val="smartTable{26f3d637-9cff-402b-94b5-cbaf9da5a73f}"/>
</p:tagLst>
</file>

<file path=ppt/tags/tag31.xml><?xml version="1.0" encoding="utf-8"?>
<p:tagLst xmlns:p="http://schemas.openxmlformats.org/presentationml/2006/main">
  <p:tag name="MH" val="20160830110146"/>
  <p:tag name="MH_LIBRARY" val="CONTENTS"/>
  <p:tag name="MH_TYPE" val="NUMBER"/>
  <p:tag name="ID" val="553512"/>
  <p:tag name="MH_ORDER" val="1"/>
</p:tagLst>
</file>

<file path=ppt/tags/tag32.xml><?xml version="1.0" encoding="utf-8"?>
<p:tagLst xmlns:p="http://schemas.openxmlformats.org/presentationml/2006/main">
  <p:tag name="MH" val="20160830110146"/>
  <p:tag name="MH_LIBRARY" val="CONTENTS"/>
  <p:tag name="MH_TYPE" val="NUMBER"/>
  <p:tag name="ID" val="553512"/>
  <p:tag name="MH_ORDER" val="1"/>
</p:tagLst>
</file>

<file path=ppt/tags/tag33.xml><?xml version="1.0" encoding="utf-8"?>
<p:tagLst xmlns:p="http://schemas.openxmlformats.org/presentationml/2006/main">
  <p:tag name="MH" val="20160830110146"/>
  <p:tag name="MH_LIBRARY" val="CONTENTS"/>
  <p:tag name="MH_TYPE" val="NUMBER"/>
  <p:tag name="ID" val="553512"/>
  <p:tag name="MH_ORDER" val="1"/>
</p:tagLst>
</file>

<file path=ppt/tags/tag34.xml><?xml version="1.0" encoding="utf-8"?>
<p:tagLst xmlns:p="http://schemas.openxmlformats.org/presentationml/2006/main">
  <p:tag name="KSO_WM_UNIT_TABLE_BEAUTIFY" val="smartTable{49f5f993-286e-4b8b-a278-db17cff09b27}"/>
</p:tagLst>
</file>

<file path=ppt/tags/tag35.xml><?xml version="1.0" encoding="utf-8"?>
<p:tagLst xmlns:p="http://schemas.openxmlformats.org/presentationml/2006/main">
  <p:tag name="ISPRING_PRESENTATION_TITLE" val="bt020.pptx"/>
  <p:tag name="KSO_WPP_MARK_KEY" val="5eb90509-5558-4eea-8d45-cc226ec5f6ce"/>
  <p:tag name="COMMONDATA" val="eyJoZGlkIjoiNTVkYjAyY2UyOTM3ZjQ5MTAxY2U5MjZlYmE3MDUzNjIifQ=="/>
</p:tagLst>
</file>

<file path=ppt/tags/tag4.xml><?xml version="1.0" encoding="utf-8"?>
<p:tagLst xmlns:p="http://schemas.openxmlformats.org/presentationml/2006/main">
  <p:tag name="KSO_WM_TEMPLATE_THUMBS_INDEX" val="1、8、12、16、20、22、24、28、31、32"/>
  <p:tag name="KSO_WM_TEMPLATE_CATEGORY" val="custom"/>
  <p:tag name="KSO_WM_TEMPLATE_INDEX" val="160427"/>
  <p:tag name="KSO_WM_TAG_VERSION" val="1.0"/>
  <p:tag name="KSO_WM_SLIDE_ID" val="custom160427_1"/>
  <p:tag name="KSO_WM_SLIDE_INDEX" val="1"/>
  <p:tag name="KSO_WM_SLIDE_ITEM_CNT" val="2"/>
  <p:tag name="KSO_WM_SLIDE_LAYOUT" val="a_b"/>
  <p:tag name="KSO_WM_SLIDE_LAYOUT_CNT" val="1_1"/>
  <p:tag name="KSO_WM_SLIDE_TYPE" val="title"/>
  <p:tag name="KSO_WM_BEAUTIFY_FLAG" val="#wm#"/>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p="http://schemas.openxmlformats.org/presentationml/2006/main">
  <p:tag name="MH" val="20160830110146"/>
  <p:tag name="MH_LIBRARY" val="CONTENTS"/>
  <p:tag name="MH_TYPE" val="NUMBER"/>
  <p:tag name="ID" val="553512"/>
  <p:tag name="MH_ORDER" val="1"/>
</p:tagLst>
</file>

<file path=ppt/tags/tag6.xml><?xml version="1.0" encoding="utf-8"?>
<p:tagLst xmlns:p="http://schemas.openxmlformats.org/presentationml/2006/main">
  <p:tag name="MH" val="20160830110146"/>
  <p:tag name="MH_LIBRARY" val="CONTENTS"/>
  <p:tag name="MH_TYPE" val="ENTRY"/>
  <p:tag name="ID" val="553512"/>
  <p:tag name="MH_ORDER" val="1"/>
</p:tagLst>
</file>

<file path=ppt/tags/tag7.xml><?xml version="1.0" encoding="utf-8"?>
<p:tagLst xmlns:p="http://schemas.openxmlformats.org/presentationml/2006/main">
  <p:tag name="MH" val="20160830110146"/>
  <p:tag name="MH_LIBRARY" val="CONTENTS"/>
  <p:tag name="MH_TYPE" val="NUMBER"/>
  <p:tag name="ID" val="553512"/>
  <p:tag name="MH_ORDER" val="2"/>
</p:tagLst>
</file>

<file path=ppt/tags/tag8.xml><?xml version="1.0" encoding="utf-8"?>
<p:tagLst xmlns:p="http://schemas.openxmlformats.org/presentationml/2006/main">
  <p:tag name="MH" val="20160830110146"/>
  <p:tag name="MH_LIBRARY" val="CONTENTS"/>
  <p:tag name="MH_TYPE" val="NUMBER"/>
  <p:tag name="ID" val="553512"/>
  <p:tag name="MH_ORDER" val="3"/>
</p:tagLst>
</file>

<file path=ppt/tags/tag9.xml><?xml version="1.0" encoding="utf-8"?>
<p:tagLst xmlns:p="http://schemas.openxmlformats.org/presentationml/2006/main">
  <p:tag name="MH" val="20160830110146"/>
  <p:tag name="MH_LIBRARY" val="CONTENTS"/>
  <p:tag name="MH_TYPE" val="NUMBER"/>
  <p:tag name="ID" val="553512"/>
  <p:tag name="MH_ORDER" val="2"/>
</p:tagLst>
</file>

<file path=ppt/theme/theme1.xml><?xml version="1.0" encoding="utf-8"?>
<a:theme xmlns:a="http://schemas.openxmlformats.org/drawingml/2006/main" name="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01PPBG">
  <a:themeElements>
    <a:clrScheme name="140">
      <a:dk1>
        <a:srgbClr val="5F5F5F"/>
      </a:dk1>
      <a:lt1>
        <a:srgbClr val="FFFFFF"/>
      </a:lt1>
      <a:dk2>
        <a:srgbClr val="5F5F5F"/>
      </a:dk2>
      <a:lt2>
        <a:srgbClr val="FFFFFF"/>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2790</Words>
  <Application>WPS 演示</Application>
  <PresentationFormat>自定义</PresentationFormat>
  <Paragraphs>332</Paragraphs>
  <Slides>21</Slides>
  <Notes>8</Notes>
  <HiddenSlides>0</HiddenSlides>
  <MMClips>0</MMClips>
  <ScaleCrop>false</ScaleCrop>
  <HeadingPairs>
    <vt:vector size="8" baseType="variant">
      <vt:variant>
        <vt:lpstr>已用的字体</vt:lpstr>
      </vt:variant>
      <vt:variant>
        <vt:i4>16</vt:i4>
      </vt:variant>
      <vt:variant>
        <vt:lpstr>主题</vt:lpstr>
      </vt:variant>
      <vt:variant>
        <vt:i4>8</vt:i4>
      </vt:variant>
      <vt:variant>
        <vt:lpstr>嵌入 OLE 服务器</vt:lpstr>
      </vt:variant>
      <vt:variant>
        <vt:i4>8</vt:i4>
      </vt:variant>
      <vt:variant>
        <vt:lpstr>幻灯片标题</vt:lpstr>
      </vt:variant>
      <vt:variant>
        <vt:i4>21</vt:i4>
      </vt:variant>
    </vt:vector>
  </HeadingPairs>
  <TitlesOfParts>
    <vt:vector size="53" baseType="lpstr">
      <vt:lpstr>Arial</vt:lpstr>
      <vt:lpstr>宋体</vt:lpstr>
      <vt:lpstr>Wingdings</vt:lpstr>
      <vt:lpstr>Calibri</vt:lpstr>
      <vt:lpstr>华文行楷</vt:lpstr>
      <vt:lpstr>黑体</vt:lpstr>
      <vt:lpstr>Wingdings 2</vt:lpstr>
      <vt:lpstr>Verdana</vt:lpstr>
      <vt:lpstr>Tahoma</vt:lpstr>
      <vt:lpstr>微软雅黑</vt:lpstr>
      <vt:lpstr>楷体</vt:lpstr>
      <vt:lpstr>华文新魏</vt:lpstr>
      <vt:lpstr>Times New Roman</vt:lpstr>
      <vt:lpstr>华文隶书</vt:lpstr>
      <vt:lpstr>Arial Unicode MS</vt:lpstr>
      <vt:lpstr>Verdana</vt:lpstr>
      <vt:lpstr>第一PPT，www.1ppt.com</vt:lpstr>
      <vt:lpstr>A000120141119A01PPBG</vt:lpstr>
      <vt:lpstr>1_第一PPT，www.1ppt.com</vt:lpstr>
      <vt:lpstr>3_第一PPT，www.1ppt.com</vt:lpstr>
      <vt:lpstr>5_第一PPT，www.1ppt.com</vt:lpstr>
      <vt:lpstr>7_第一PPT，www.1ppt.com</vt:lpstr>
      <vt:lpstr>2_第一PPT，www.1ppt.com</vt:lpstr>
      <vt:lpstr>4_第一PPT，www.1ppt.com</vt:lpstr>
      <vt:lpstr>Visio.Drawing.15</vt:lpstr>
      <vt:lpstr>Visio.Drawing.15</vt:lpstr>
      <vt:lpstr>Visio.Drawing.15</vt:lpstr>
      <vt:lpstr>Visio.Drawing.15</vt:lpstr>
      <vt:lpstr>Visio.Drawing.15</vt:lpstr>
      <vt:lpstr>Visio.Drawing.15</vt:lpstr>
      <vt:lpstr>Visio.Drawing.15</vt:lpstr>
      <vt:lpstr>Visio.Drawing.15</vt:lpstr>
      <vt:lpstr>“铌酸锂基光子晶体腔光机械振荡器”中期考评报告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28944</cp:lastModifiedBy>
  <cp:revision>11</cp:revision>
  <dcterms:created xsi:type="dcterms:W3CDTF">2016-09-17T14:53:00Z</dcterms:created>
  <dcterms:modified xsi:type="dcterms:W3CDTF">2022-07-09T04:05:37Z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commondata">
    <vt:lpwstr>eyJoZGlkIjoiNTVkYjAyY2UyOTM3ZjQ5MTAxY2U5MjZlYmE3MDUzNjIifQ==</vt:lpwstr>
  </property>
  <property fmtid="{D5CDD505-2E9C-101B-9397-08002B2CF9AE}" pid="4" name="ICV">
    <vt:lpwstr>3F9C8EA00CD44474B805768063930C01</vt:lpwstr>
  </property>
</Properties>
</file>